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9" r:id="rId2"/>
    <p:sldId id="257" r:id="rId3"/>
    <p:sldId id="259" r:id="rId4"/>
    <p:sldId id="263" r:id="rId5"/>
    <p:sldId id="264" r:id="rId6"/>
    <p:sldId id="265" r:id="rId7"/>
    <p:sldId id="266" r:id="rId8"/>
    <p:sldId id="262" r:id="rId9"/>
    <p:sldId id="267" r:id="rId10"/>
    <p:sldId id="268" r:id="rId11"/>
    <p:sldId id="269" r:id="rId12"/>
    <p:sldId id="271" r:id="rId13"/>
    <p:sldId id="260" r:id="rId14"/>
    <p:sldId id="270" r:id="rId15"/>
    <p:sldId id="275" r:id="rId16"/>
    <p:sldId id="276" r:id="rId17"/>
    <p:sldId id="261" r:id="rId18"/>
    <p:sldId id="273" r:id="rId19"/>
    <p:sldId id="272" r:id="rId20"/>
    <p:sldId id="278" r:id="rId21"/>
    <p:sldId id="277" r:id="rId22"/>
    <p:sldId id="28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15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33333"/>
    <a:srgbClr val="0E0E0E"/>
    <a:srgbClr val="525252"/>
    <a:srgbClr val="7F7F7F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07" autoAdjust="0"/>
    <p:restoredTop sz="66120" autoAdjust="0"/>
  </p:normalViewPr>
  <p:slideViewPr>
    <p:cSldViewPr snapToGrid="0" showGuides="1">
      <p:cViewPr varScale="1">
        <p:scale>
          <a:sx n="73" d="100"/>
          <a:sy n="73" d="100"/>
        </p:scale>
        <p:origin x="630" y="78"/>
      </p:cViewPr>
      <p:guideLst>
        <p:guide orient="horz" pos="2137"/>
        <p:guide pos="3885"/>
        <p:guide orient="horz" pos="15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24.png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24.png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image" Target="../media/image24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333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类别13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  <c:pt idx="8">
                  <c:v>4.3</c:v>
                </c:pt>
                <c:pt idx="9">
                  <c:v>2.5</c:v>
                </c:pt>
                <c:pt idx="10">
                  <c:v>3.5</c:v>
                </c:pt>
                <c:pt idx="11">
                  <c:v>4.5</c:v>
                </c:pt>
                <c:pt idx="12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D8-4C02-9B9D-4C5318F7A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3"/>
        <c:overlap val="-27"/>
        <c:axId val="2060971824"/>
        <c:axId val="2060963088"/>
      </c:barChart>
      <c:catAx>
        <c:axId val="206097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0963088"/>
        <c:crosses val="autoZero"/>
        <c:auto val="1"/>
        <c:lblAlgn val="ctr"/>
        <c:lblOffset val="100"/>
        <c:noMultiLvlLbl val="0"/>
      </c:catAx>
      <c:valAx>
        <c:axId val="2060963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609718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E6-4F88-86FB-5134F294B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0769952"/>
        <c:axId val="2019238736"/>
      </c:lineChart>
      <c:catAx>
        <c:axId val="2020769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9238736"/>
        <c:crosses val="autoZero"/>
        <c:auto val="1"/>
        <c:lblAlgn val="ctr"/>
        <c:lblOffset val="100"/>
        <c:noMultiLvlLbl val="0"/>
      </c:catAx>
      <c:valAx>
        <c:axId val="201923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076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0E-4CFD-B418-9D1611794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0769952"/>
        <c:axId val="2019238736"/>
      </c:lineChart>
      <c:catAx>
        <c:axId val="2020769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9238736"/>
        <c:crosses val="autoZero"/>
        <c:auto val="1"/>
        <c:lblAlgn val="ctr"/>
        <c:lblOffset val="100"/>
        <c:noMultiLvlLbl val="0"/>
      </c:catAx>
      <c:valAx>
        <c:axId val="201923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076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B4-4620-B396-7C0D5666B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0769952"/>
        <c:axId val="2019238736"/>
      </c:lineChart>
      <c:catAx>
        <c:axId val="2020769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9238736"/>
        <c:crosses val="autoZero"/>
        <c:auto val="1"/>
        <c:lblAlgn val="ctr"/>
        <c:lblOffset val="100"/>
        <c:noMultiLvlLbl val="0"/>
      </c:catAx>
      <c:valAx>
        <c:axId val="201923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076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FB1D-ABE1-43A9-9A76-5F7CC388CE20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203C-28B5-4C78-8629-A14167E20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80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各位老师，上午好</a:t>
            </a:r>
            <a:r>
              <a:rPr lang="en-US" altLang="zh-CN" dirty="0"/>
              <a:t>! </a:t>
            </a:r>
          </a:p>
          <a:p>
            <a:r>
              <a:rPr lang="en-US" altLang="zh-CN" dirty="0"/>
              <a:t>——————————————————————————</a:t>
            </a:r>
          </a:p>
          <a:p>
            <a:r>
              <a:rPr lang="zh-CN" altLang="en-US" dirty="0"/>
              <a:t>我很荣幸有机会在</a:t>
            </a:r>
            <a:r>
              <a:rPr lang="zh-CN" altLang="en-US"/>
              <a:t>这里，进行毕业答辩。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我的论文题目是：基于</a:t>
            </a:r>
            <a:r>
              <a:rPr lang="en-US" altLang="zh-CN" dirty="0"/>
              <a:t>Neo4j</a:t>
            </a:r>
            <a:r>
              <a:rPr lang="zh-CN" altLang="en-US" dirty="0"/>
              <a:t>的研究团体搜索系统设计与实现。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——————————————————————————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13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我主要从一下几个方面进行介绍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研究的背景和意义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研究的方法和思路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研究的难点和成果展示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最后对论文进行总结</a:t>
            </a:r>
            <a:endParaRPr lang="en-US" altLang="zh-CN" dirty="0"/>
          </a:p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010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678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43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0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40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3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42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microsoft.com/office/2007/relationships/hdphoto" Target="../media/hdphoto15.wdp"/><Relationship Id="rId5" Type="http://schemas.openxmlformats.org/officeDocument/2006/relationships/image" Target="../media/image19.png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0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microsoft.com/office/2007/relationships/hdphoto" Target="../media/hdphoto4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119755" y="4794250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6332265" y="5047048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294522" y="5082541"/>
            <a:ext cx="104968" cy="149989"/>
            <a:chOff x="11101388" y="-2608263"/>
            <a:chExt cx="4789488" cy="6843714"/>
          </a:xfrm>
          <a:solidFill>
            <a:schemeClr val="accent1">
              <a:lumMod val="50000"/>
            </a:schemeClr>
          </a:solidFill>
        </p:grpSpPr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11101388" y="641350"/>
              <a:ext cx="4789488" cy="3594101"/>
            </a:xfrm>
            <a:custGeom>
              <a:avLst/>
              <a:gdLst>
                <a:gd name="T0" fmla="*/ 3013 w 3017"/>
                <a:gd name="T1" fmla="*/ 80 h 2264"/>
                <a:gd name="T2" fmla="*/ 2986 w 3017"/>
                <a:gd name="T3" fmla="*/ 32 h 2264"/>
                <a:gd name="T4" fmla="*/ 2937 w 3017"/>
                <a:gd name="T5" fmla="*/ 4 h 2264"/>
                <a:gd name="T6" fmla="*/ 2881 w 3017"/>
                <a:gd name="T7" fmla="*/ 4 h 2264"/>
                <a:gd name="T8" fmla="*/ 2833 w 3017"/>
                <a:gd name="T9" fmla="*/ 32 h 2264"/>
                <a:gd name="T10" fmla="*/ 2805 w 3017"/>
                <a:gd name="T11" fmla="*/ 80 h 2264"/>
                <a:gd name="T12" fmla="*/ 2797 w 3017"/>
                <a:gd name="T13" fmla="*/ 210 h 2264"/>
                <a:gd name="T14" fmla="*/ 2767 w 3017"/>
                <a:gd name="T15" fmla="*/ 405 h 2264"/>
                <a:gd name="T16" fmla="*/ 2708 w 3017"/>
                <a:gd name="T17" fmla="*/ 589 h 2264"/>
                <a:gd name="T18" fmla="*/ 2624 w 3017"/>
                <a:gd name="T19" fmla="*/ 761 h 2264"/>
                <a:gd name="T20" fmla="*/ 2517 w 3017"/>
                <a:gd name="T21" fmla="*/ 917 h 2264"/>
                <a:gd name="T22" fmla="*/ 2389 w 3017"/>
                <a:gd name="T23" fmla="*/ 1055 h 2264"/>
                <a:gd name="T24" fmla="*/ 2241 w 3017"/>
                <a:gd name="T25" fmla="*/ 1173 h 2264"/>
                <a:gd name="T26" fmla="*/ 2076 w 3017"/>
                <a:gd name="T27" fmla="*/ 1270 h 2264"/>
                <a:gd name="T28" fmla="*/ 1898 w 3017"/>
                <a:gd name="T29" fmla="*/ 1342 h 2264"/>
                <a:gd name="T30" fmla="*/ 1708 w 3017"/>
                <a:gd name="T31" fmla="*/ 1387 h 2264"/>
                <a:gd name="T32" fmla="*/ 1508 w 3017"/>
                <a:gd name="T33" fmla="*/ 1401 h 2264"/>
                <a:gd name="T34" fmla="*/ 1309 w 3017"/>
                <a:gd name="T35" fmla="*/ 1387 h 2264"/>
                <a:gd name="T36" fmla="*/ 1119 w 3017"/>
                <a:gd name="T37" fmla="*/ 1342 h 2264"/>
                <a:gd name="T38" fmla="*/ 940 w 3017"/>
                <a:gd name="T39" fmla="*/ 1270 h 2264"/>
                <a:gd name="T40" fmla="*/ 776 w 3017"/>
                <a:gd name="T41" fmla="*/ 1173 h 2264"/>
                <a:gd name="T42" fmla="*/ 628 w 3017"/>
                <a:gd name="T43" fmla="*/ 1055 h 2264"/>
                <a:gd name="T44" fmla="*/ 500 w 3017"/>
                <a:gd name="T45" fmla="*/ 917 h 2264"/>
                <a:gd name="T46" fmla="*/ 393 w 3017"/>
                <a:gd name="T47" fmla="*/ 761 h 2264"/>
                <a:gd name="T48" fmla="*/ 308 w 3017"/>
                <a:gd name="T49" fmla="*/ 589 h 2264"/>
                <a:gd name="T50" fmla="*/ 250 w 3017"/>
                <a:gd name="T51" fmla="*/ 405 h 2264"/>
                <a:gd name="T52" fmla="*/ 220 w 3017"/>
                <a:gd name="T53" fmla="*/ 210 h 2264"/>
                <a:gd name="T54" fmla="*/ 212 w 3017"/>
                <a:gd name="T55" fmla="*/ 80 h 2264"/>
                <a:gd name="T56" fmla="*/ 183 w 3017"/>
                <a:gd name="T57" fmla="*/ 32 h 2264"/>
                <a:gd name="T58" fmla="*/ 136 w 3017"/>
                <a:gd name="T59" fmla="*/ 4 h 2264"/>
                <a:gd name="T60" fmla="*/ 79 w 3017"/>
                <a:gd name="T61" fmla="*/ 4 h 2264"/>
                <a:gd name="T62" fmla="*/ 32 w 3017"/>
                <a:gd name="T63" fmla="*/ 32 h 2264"/>
                <a:gd name="T64" fmla="*/ 4 w 3017"/>
                <a:gd name="T65" fmla="*/ 80 h 2264"/>
                <a:gd name="T66" fmla="*/ 4 w 3017"/>
                <a:gd name="T67" fmla="*/ 222 h 2264"/>
                <a:gd name="T68" fmla="*/ 37 w 3017"/>
                <a:gd name="T69" fmla="*/ 439 h 2264"/>
                <a:gd name="T70" fmla="*/ 100 w 3017"/>
                <a:gd name="T71" fmla="*/ 647 h 2264"/>
                <a:gd name="T72" fmla="*/ 190 w 3017"/>
                <a:gd name="T73" fmla="*/ 839 h 2264"/>
                <a:gd name="T74" fmla="*/ 305 w 3017"/>
                <a:gd name="T75" fmla="*/ 1018 h 2264"/>
                <a:gd name="T76" fmla="*/ 444 w 3017"/>
                <a:gd name="T77" fmla="*/ 1176 h 2264"/>
                <a:gd name="T78" fmla="*/ 604 w 3017"/>
                <a:gd name="T79" fmla="*/ 1315 h 2264"/>
                <a:gd name="T80" fmla="*/ 782 w 3017"/>
                <a:gd name="T81" fmla="*/ 1430 h 2264"/>
                <a:gd name="T82" fmla="*/ 975 w 3017"/>
                <a:gd name="T83" fmla="*/ 1520 h 2264"/>
                <a:gd name="T84" fmla="*/ 1182 w 3017"/>
                <a:gd name="T85" fmla="*/ 1582 h 2264"/>
                <a:gd name="T86" fmla="*/ 1401 w 3017"/>
                <a:gd name="T87" fmla="*/ 1613 h 2264"/>
                <a:gd name="T88" fmla="*/ 1401 w 3017"/>
                <a:gd name="T89" fmla="*/ 2156 h 2264"/>
                <a:gd name="T90" fmla="*/ 1415 w 3017"/>
                <a:gd name="T91" fmla="*/ 2210 h 2264"/>
                <a:gd name="T92" fmla="*/ 1454 w 3017"/>
                <a:gd name="T93" fmla="*/ 2249 h 2264"/>
                <a:gd name="T94" fmla="*/ 1508 w 3017"/>
                <a:gd name="T95" fmla="*/ 2264 h 2264"/>
                <a:gd name="T96" fmla="*/ 1563 w 3017"/>
                <a:gd name="T97" fmla="*/ 2249 h 2264"/>
                <a:gd name="T98" fmla="*/ 1601 w 3017"/>
                <a:gd name="T99" fmla="*/ 2210 h 2264"/>
                <a:gd name="T100" fmla="*/ 1617 w 3017"/>
                <a:gd name="T101" fmla="*/ 2156 h 2264"/>
                <a:gd name="T102" fmla="*/ 1617 w 3017"/>
                <a:gd name="T103" fmla="*/ 1613 h 2264"/>
                <a:gd name="T104" fmla="*/ 1835 w 3017"/>
                <a:gd name="T105" fmla="*/ 1582 h 2264"/>
                <a:gd name="T106" fmla="*/ 2042 w 3017"/>
                <a:gd name="T107" fmla="*/ 1520 h 2264"/>
                <a:gd name="T108" fmla="*/ 2236 w 3017"/>
                <a:gd name="T109" fmla="*/ 1430 h 2264"/>
                <a:gd name="T110" fmla="*/ 2414 w 3017"/>
                <a:gd name="T111" fmla="*/ 1315 h 2264"/>
                <a:gd name="T112" fmla="*/ 2573 w 3017"/>
                <a:gd name="T113" fmla="*/ 1176 h 2264"/>
                <a:gd name="T114" fmla="*/ 2712 w 3017"/>
                <a:gd name="T115" fmla="*/ 1018 h 2264"/>
                <a:gd name="T116" fmla="*/ 2827 w 3017"/>
                <a:gd name="T117" fmla="*/ 839 h 2264"/>
                <a:gd name="T118" fmla="*/ 2918 w 3017"/>
                <a:gd name="T119" fmla="*/ 647 h 2264"/>
                <a:gd name="T120" fmla="*/ 2980 w 3017"/>
                <a:gd name="T121" fmla="*/ 439 h 2264"/>
                <a:gd name="T122" fmla="*/ 3013 w 3017"/>
                <a:gd name="T123" fmla="*/ 222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7" h="2264">
                  <a:moveTo>
                    <a:pt x="3017" y="108"/>
                  </a:moveTo>
                  <a:lnTo>
                    <a:pt x="3013" y="80"/>
                  </a:lnTo>
                  <a:lnTo>
                    <a:pt x="3003" y="54"/>
                  </a:lnTo>
                  <a:lnTo>
                    <a:pt x="2986" y="32"/>
                  </a:lnTo>
                  <a:lnTo>
                    <a:pt x="2963" y="16"/>
                  </a:lnTo>
                  <a:lnTo>
                    <a:pt x="2937" y="4"/>
                  </a:lnTo>
                  <a:lnTo>
                    <a:pt x="2910" y="0"/>
                  </a:lnTo>
                  <a:lnTo>
                    <a:pt x="2881" y="4"/>
                  </a:lnTo>
                  <a:lnTo>
                    <a:pt x="2855" y="16"/>
                  </a:lnTo>
                  <a:lnTo>
                    <a:pt x="2833" y="32"/>
                  </a:lnTo>
                  <a:lnTo>
                    <a:pt x="2816" y="54"/>
                  </a:lnTo>
                  <a:lnTo>
                    <a:pt x="2805" y="80"/>
                  </a:lnTo>
                  <a:lnTo>
                    <a:pt x="2801" y="108"/>
                  </a:lnTo>
                  <a:lnTo>
                    <a:pt x="2797" y="210"/>
                  </a:lnTo>
                  <a:lnTo>
                    <a:pt x="2785" y="308"/>
                  </a:lnTo>
                  <a:lnTo>
                    <a:pt x="2767" y="405"/>
                  </a:lnTo>
                  <a:lnTo>
                    <a:pt x="2741" y="498"/>
                  </a:lnTo>
                  <a:lnTo>
                    <a:pt x="2708" y="589"/>
                  </a:lnTo>
                  <a:lnTo>
                    <a:pt x="2670" y="677"/>
                  </a:lnTo>
                  <a:lnTo>
                    <a:pt x="2624" y="761"/>
                  </a:lnTo>
                  <a:lnTo>
                    <a:pt x="2573" y="841"/>
                  </a:lnTo>
                  <a:lnTo>
                    <a:pt x="2517" y="917"/>
                  </a:lnTo>
                  <a:lnTo>
                    <a:pt x="2456" y="989"/>
                  </a:lnTo>
                  <a:lnTo>
                    <a:pt x="2389" y="1055"/>
                  </a:lnTo>
                  <a:lnTo>
                    <a:pt x="2317" y="1117"/>
                  </a:lnTo>
                  <a:lnTo>
                    <a:pt x="2241" y="1173"/>
                  </a:lnTo>
                  <a:lnTo>
                    <a:pt x="2161" y="1224"/>
                  </a:lnTo>
                  <a:lnTo>
                    <a:pt x="2076" y="1270"/>
                  </a:lnTo>
                  <a:lnTo>
                    <a:pt x="1990" y="1309"/>
                  </a:lnTo>
                  <a:lnTo>
                    <a:pt x="1898" y="1342"/>
                  </a:lnTo>
                  <a:lnTo>
                    <a:pt x="1805" y="1367"/>
                  </a:lnTo>
                  <a:lnTo>
                    <a:pt x="1708" y="1387"/>
                  </a:lnTo>
                  <a:lnTo>
                    <a:pt x="1610" y="1397"/>
                  </a:lnTo>
                  <a:lnTo>
                    <a:pt x="1508" y="1401"/>
                  </a:lnTo>
                  <a:lnTo>
                    <a:pt x="1407" y="1397"/>
                  </a:lnTo>
                  <a:lnTo>
                    <a:pt x="1309" y="1387"/>
                  </a:lnTo>
                  <a:lnTo>
                    <a:pt x="1212" y="1367"/>
                  </a:lnTo>
                  <a:lnTo>
                    <a:pt x="1119" y="1342"/>
                  </a:lnTo>
                  <a:lnTo>
                    <a:pt x="1028" y="1309"/>
                  </a:lnTo>
                  <a:lnTo>
                    <a:pt x="940" y="1270"/>
                  </a:lnTo>
                  <a:lnTo>
                    <a:pt x="856" y="1224"/>
                  </a:lnTo>
                  <a:lnTo>
                    <a:pt x="776" y="1173"/>
                  </a:lnTo>
                  <a:lnTo>
                    <a:pt x="700" y="1117"/>
                  </a:lnTo>
                  <a:lnTo>
                    <a:pt x="628" y="1055"/>
                  </a:lnTo>
                  <a:lnTo>
                    <a:pt x="562" y="989"/>
                  </a:lnTo>
                  <a:lnTo>
                    <a:pt x="500" y="917"/>
                  </a:lnTo>
                  <a:lnTo>
                    <a:pt x="444" y="841"/>
                  </a:lnTo>
                  <a:lnTo>
                    <a:pt x="393" y="761"/>
                  </a:lnTo>
                  <a:lnTo>
                    <a:pt x="347" y="677"/>
                  </a:lnTo>
                  <a:lnTo>
                    <a:pt x="308" y="589"/>
                  </a:lnTo>
                  <a:lnTo>
                    <a:pt x="275" y="498"/>
                  </a:lnTo>
                  <a:lnTo>
                    <a:pt x="250" y="405"/>
                  </a:lnTo>
                  <a:lnTo>
                    <a:pt x="231" y="308"/>
                  </a:lnTo>
                  <a:lnTo>
                    <a:pt x="220" y="210"/>
                  </a:lnTo>
                  <a:lnTo>
                    <a:pt x="216" y="108"/>
                  </a:lnTo>
                  <a:lnTo>
                    <a:pt x="212" y="80"/>
                  </a:lnTo>
                  <a:lnTo>
                    <a:pt x="200" y="54"/>
                  </a:lnTo>
                  <a:lnTo>
                    <a:pt x="183" y="32"/>
                  </a:lnTo>
                  <a:lnTo>
                    <a:pt x="162" y="16"/>
                  </a:lnTo>
                  <a:lnTo>
                    <a:pt x="136" y="4"/>
                  </a:lnTo>
                  <a:lnTo>
                    <a:pt x="107" y="0"/>
                  </a:lnTo>
                  <a:lnTo>
                    <a:pt x="79" y="4"/>
                  </a:lnTo>
                  <a:lnTo>
                    <a:pt x="54" y="16"/>
                  </a:lnTo>
                  <a:lnTo>
                    <a:pt x="32" y="32"/>
                  </a:lnTo>
                  <a:lnTo>
                    <a:pt x="15" y="54"/>
                  </a:lnTo>
                  <a:lnTo>
                    <a:pt x="4" y="80"/>
                  </a:lnTo>
                  <a:lnTo>
                    <a:pt x="0" y="108"/>
                  </a:lnTo>
                  <a:lnTo>
                    <a:pt x="4" y="222"/>
                  </a:lnTo>
                  <a:lnTo>
                    <a:pt x="17" y="332"/>
                  </a:lnTo>
                  <a:lnTo>
                    <a:pt x="37" y="439"/>
                  </a:lnTo>
                  <a:lnTo>
                    <a:pt x="64" y="545"/>
                  </a:lnTo>
                  <a:lnTo>
                    <a:pt x="100" y="647"/>
                  </a:lnTo>
                  <a:lnTo>
                    <a:pt x="142" y="745"/>
                  </a:lnTo>
                  <a:lnTo>
                    <a:pt x="190" y="839"/>
                  </a:lnTo>
                  <a:lnTo>
                    <a:pt x="245" y="931"/>
                  </a:lnTo>
                  <a:lnTo>
                    <a:pt x="305" y="1018"/>
                  </a:lnTo>
                  <a:lnTo>
                    <a:pt x="372" y="1100"/>
                  </a:lnTo>
                  <a:lnTo>
                    <a:pt x="444" y="1176"/>
                  </a:lnTo>
                  <a:lnTo>
                    <a:pt x="521" y="1248"/>
                  </a:lnTo>
                  <a:lnTo>
                    <a:pt x="604" y="1315"/>
                  </a:lnTo>
                  <a:lnTo>
                    <a:pt x="690" y="1375"/>
                  </a:lnTo>
                  <a:lnTo>
                    <a:pt x="782" y="1430"/>
                  </a:lnTo>
                  <a:lnTo>
                    <a:pt x="876" y="1478"/>
                  </a:lnTo>
                  <a:lnTo>
                    <a:pt x="975" y="1520"/>
                  </a:lnTo>
                  <a:lnTo>
                    <a:pt x="1077" y="1554"/>
                  </a:lnTo>
                  <a:lnTo>
                    <a:pt x="1182" y="1582"/>
                  </a:lnTo>
                  <a:lnTo>
                    <a:pt x="1291" y="1601"/>
                  </a:lnTo>
                  <a:lnTo>
                    <a:pt x="1401" y="1613"/>
                  </a:lnTo>
                  <a:lnTo>
                    <a:pt x="1401" y="1617"/>
                  </a:lnTo>
                  <a:lnTo>
                    <a:pt x="1401" y="2156"/>
                  </a:lnTo>
                  <a:lnTo>
                    <a:pt x="1405" y="2185"/>
                  </a:lnTo>
                  <a:lnTo>
                    <a:pt x="1415" y="2210"/>
                  </a:lnTo>
                  <a:lnTo>
                    <a:pt x="1432" y="2232"/>
                  </a:lnTo>
                  <a:lnTo>
                    <a:pt x="1454" y="2249"/>
                  </a:lnTo>
                  <a:lnTo>
                    <a:pt x="1480" y="2260"/>
                  </a:lnTo>
                  <a:lnTo>
                    <a:pt x="1508" y="2264"/>
                  </a:lnTo>
                  <a:lnTo>
                    <a:pt x="1537" y="2260"/>
                  </a:lnTo>
                  <a:lnTo>
                    <a:pt x="1563" y="2249"/>
                  </a:lnTo>
                  <a:lnTo>
                    <a:pt x="1585" y="2232"/>
                  </a:lnTo>
                  <a:lnTo>
                    <a:pt x="1601" y="2210"/>
                  </a:lnTo>
                  <a:lnTo>
                    <a:pt x="1613" y="2185"/>
                  </a:lnTo>
                  <a:lnTo>
                    <a:pt x="1617" y="2156"/>
                  </a:lnTo>
                  <a:lnTo>
                    <a:pt x="1617" y="1617"/>
                  </a:lnTo>
                  <a:lnTo>
                    <a:pt x="1617" y="1613"/>
                  </a:lnTo>
                  <a:lnTo>
                    <a:pt x="1727" y="1601"/>
                  </a:lnTo>
                  <a:lnTo>
                    <a:pt x="1835" y="1582"/>
                  </a:lnTo>
                  <a:lnTo>
                    <a:pt x="1940" y="1554"/>
                  </a:lnTo>
                  <a:lnTo>
                    <a:pt x="2042" y="1520"/>
                  </a:lnTo>
                  <a:lnTo>
                    <a:pt x="2140" y="1478"/>
                  </a:lnTo>
                  <a:lnTo>
                    <a:pt x="2236" y="1430"/>
                  </a:lnTo>
                  <a:lnTo>
                    <a:pt x="2327" y="1375"/>
                  </a:lnTo>
                  <a:lnTo>
                    <a:pt x="2414" y="1315"/>
                  </a:lnTo>
                  <a:lnTo>
                    <a:pt x="2496" y="1248"/>
                  </a:lnTo>
                  <a:lnTo>
                    <a:pt x="2573" y="1176"/>
                  </a:lnTo>
                  <a:lnTo>
                    <a:pt x="2645" y="1100"/>
                  </a:lnTo>
                  <a:lnTo>
                    <a:pt x="2712" y="1018"/>
                  </a:lnTo>
                  <a:lnTo>
                    <a:pt x="2772" y="931"/>
                  </a:lnTo>
                  <a:lnTo>
                    <a:pt x="2827" y="839"/>
                  </a:lnTo>
                  <a:lnTo>
                    <a:pt x="2876" y="745"/>
                  </a:lnTo>
                  <a:lnTo>
                    <a:pt x="2918" y="647"/>
                  </a:lnTo>
                  <a:lnTo>
                    <a:pt x="2953" y="545"/>
                  </a:lnTo>
                  <a:lnTo>
                    <a:pt x="2980" y="439"/>
                  </a:lnTo>
                  <a:lnTo>
                    <a:pt x="3000" y="332"/>
                  </a:lnTo>
                  <a:lnTo>
                    <a:pt x="3013" y="222"/>
                  </a:lnTo>
                  <a:lnTo>
                    <a:pt x="3017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11957050" y="-2608263"/>
              <a:ext cx="3078163" cy="4960938"/>
            </a:xfrm>
            <a:custGeom>
              <a:avLst/>
              <a:gdLst>
                <a:gd name="T0" fmla="*/ 1144 w 1939"/>
                <a:gd name="T1" fmla="*/ 3110 h 3125"/>
                <a:gd name="T2" fmla="*/ 1385 w 1939"/>
                <a:gd name="T3" fmla="*/ 3032 h 3125"/>
                <a:gd name="T4" fmla="*/ 1595 w 1939"/>
                <a:gd name="T5" fmla="*/ 2897 h 3125"/>
                <a:gd name="T6" fmla="*/ 1762 w 1939"/>
                <a:gd name="T7" fmla="*/ 2715 h 3125"/>
                <a:gd name="T8" fmla="*/ 1879 w 1939"/>
                <a:gd name="T9" fmla="*/ 2494 h 3125"/>
                <a:gd name="T10" fmla="*/ 1935 w 1939"/>
                <a:gd name="T11" fmla="*/ 2244 h 3125"/>
                <a:gd name="T12" fmla="*/ 1935 w 1939"/>
                <a:gd name="T13" fmla="*/ 882 h 3125"/>
                <a:gd name="T14" fmla="*/ 1879 w 1939"/>
                <a:gd name="T15" fmla="*/ 632 h 3125"/>
                <a:gd name="T16" fmla="*/ 1762 w 1939"/>
                <a:gd name="T17" fmla="*/ 411 h 3125"/>
                <a:gd name="T18" fmla="*/ 1595 w 1939"/>
                <a:gd name="T19" fmla="*/ 228 h 3125"/>
                <a:gd name="T20" fmla="*/ 1385 w 1939"/>
                <a:gd name="T21" fmla="*/ 94 h 3125"/>
                <a:gd name="T22" fmla="*/ 1144 w 1939"/>
                <a:gd name="T23" fmla="*/ 16 h 3125"/>
                <a:gd name="T24" fmla="*/ 881 w 1939"/>
                <a:gd name="T25" fmla="*/ 4 h 3125"/>
                <a:gd name="T26" fmla="*/ 631 w 1939"/>
                <a:gd name="T27" fmla="*/ 61 h 3125"/>
                <a:gd name="T28" fmla="*/ 410 w 1939"/>
                <a:gd name="T29" fmla="*/ 178 h 3125"/>
                <a:gd name="T30" fmla="*/ 228 w 1939"/>
                <a:gd name="T31" fmla="*/ 346 h 3125"/>
                <a:gd name="T32" fmla="*/ 93 w 1939"/>
                <a:gd name="T33" fmla="*/ 554 h 3125"/>
                <a:gd name="T34" fmla="*/ 15 w 1939"/>
                <a:gd name="T35" fmla="*/ 796 h 3125"/>
                <a:gd name="T36" fmla="*/ 0 w 1939"/>
                <a:gd name="T37" fmla="*/ 2155 h 3125"/>
                <a:gd name="T38" fmla="*/ 34 w 1939"/>
                <a:gd name="T39" fmla="*/ 2414 h 3125"/>
                <a:gd name="T40" fmla="*/ 133 w 1939"/>
                <a:gd name="T41" fmla="*/ 2646 h 3125"/>
                <a:gd name="T42" fmla="*/ 284 w 1939"/>
                <a:gd name="T43" fmla="*/ 2841 h 3125"/>
                <a:gd name="T44" fmla="*/ 479 w 1939"/>
                <a:gd name="T45" fmla="*/ 2993 h 3125"/>
                <a:gd name="T46" fmla="*/ 711 w 1939"/>
                <a:gd name="T47" fmla="*/ 3091 h 3125"/>
                <a:gd name="T48" fmla="*/ 969 w 1939"/>
                <a:gd name="T49" fmla="*/ 3125 h 3125"/>
                <a:gd name="T50" fmla="*/ 231 w 1939"/>
                <a:gd name="T51" fmla="*/ 818 h 3125"/>
                <a:gd name="T52" fmla="*/ 307 w 1939"/>
                <a:gd name="T53" fmla="*/ 611 h 3125"/>
                <a:gd name="T54" fmla="*/ 436 w 1939"/>
                <a:gd name="T55" fmla="*/ 437 h 3125"/>
                <a:gd name="T56" fmla="*/ 610 w 1939"/>
                <a:gd name="T57" fmla="*/ 308 h 3125"/>
                <a:gd name="T58" fmla="*/ 817 w 1939"/>
                <a:gd name="T59" fmla="*/ 232 h 3125"/>
                <a:gd name="T60" fmla="*/ 1046 w 1939"/>
                <a:gd name="T61" fmla="*/ 220 h 3125"/>
                <a:gd name="T62" fmla="*/ 1262 w 1939"/>
                <a:gd name="T63" fmla="*/ 275 h 3125"/>
                <a:gd name="T64" fmla="*/ 1449 w 1939"/>
                <a:gd name="T65" fmla="*/ 389 h 3125"/>
                <a:gd name="T66" fmla="*/ 1595 w 1939"/>
                <a:gd name="T67" fmla="*/ 548 h 3125"/>
                <a:gd name="T68" fmla="*/ 1690 w 1939"/>
                <a:gd name="T69" fmla="*/ 746 h 3125"/>
                <a:gd name="T70" fmla="*/ 1724 w 1939"/>
                <a:gd name="T71" fmla="*/ 970 h 3125"/>
                <a:gd name="T72" fmla="*/ 1708 w 1939"/>
                <a:gd name="T73" fmla="*/ 2308 h 3125"/>
                <a:gd name="T74" fmla="*/ 1633 w 1939"/>
                <a:gd name="T75" fmla="*/ 2515 h 3125"/>
                <a:gd name="T76" fmla="*/ 1503 w 1939"/>
                <a:gd name="T77" fmla="*/ 2689 h 3125"/>
                <a:gd name="T78" fmla="*/ 1329 w 1939"/>
                <a:gd name="T79" fmla="*/ 2818 h 3125"/>
                <a:gd name="T80" fmla="*/ 1121 w 1939"/>
                <a:gd name="T81" fmla="*/ 2894 h 3125"/>
                <a:gd name="T82" fmla="*/ 893 w 1939"/>
                <a:gd name="T83" fmla="*/ 2906 h 3125"/>
                <a:gd name="T84" fmla="*/ 676 w 1939"/>
                <a:gd name="T85" fmla="*/ 2850 h 3125"/>
                <a:gd name="T86" fmla="*/ 490 w 1939"/>
                <a:gd name="T87" fmla="*/ 2737 h 3125"/>
                <a:gd name="T88" fmla="*/ 345 w 1939"/>
                <a:gd name="T89" fmla="*/ 2578 h 3125"/>
                <a:gd name="T90" fmla="*/ 249 w 1939"/>
                <a:gd name="T91" fmla="*/ 2380 h 3125"/>
                <a:gd name="T92" fmla="*/ 215 w 1939"/>
                <a:gd name="T93" fmla="*/ 2155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9" h="3125">
                  <a:moveTo>
                    <a:pt x="969" y="3125"/>
                  </a:moveTo>
                  <a:lnTo>
                    <a:pt x="1058" y="3121"/>
                  </a:lnTo>
                  <a:lnTo>
                    <a:pt x="1144" y="3110"/>
                  </a:lnTo>
                  <a:lnTo>
                    <a:pt x="1227" y="3091"/>
                  </a:lnTo>
                  <a:lnTo>
                    <a:pt x="1308" y="3065"/>
                  </a:lnTo>
                  <a:lnTo>
                    <a:pt x="1385" y="3032"/>
                  </a:lnTo>
                  <a:lnTo>
                    <a:pt x="1458" y="2993"/>
                  </a:lnTo>
                  <a:lnTo>
                    <a:pt x="1529" y="2948"/>
                  </a:lnTo>
                  <a:lnTo>
                    <a:pt x="1595" y="2897"/>
                  </a:lnTo>
                  <a:lnTo>
                    <a:pt x="1655" y="2841"/>
                  </a:lnTo>
                  <a:lnTo>
                    <a:pt x="1711" y="2780"/>
                  </a:lnTo>
                  <a:lnTo>
                    <a:pt x="1762" y="2715"/>
                  </a:lnTo>
                  <a:lnTo>
                    <a:pt x="1807" y="2646"/>
                  </a:lnTo>
                  <a:lnTo>
                    <a:pt x="1846" y="2571"/>
                  </a:lnTo>
                  <a:lnTo>
                    <a:pt x="1879" y="2494"/>
                  </a:lnTo>
                  <a:lnTo>
                    <a:pt x="1905" y="2414"/>
                  </a:lnTo>
                  <a:lnTo>
                    <a:pt x="1923" y="2330"/>
                  </a:lnTo>
                  <a:lnTo>
                    <a:pt x="1935" y="2244"/>
                  </a:lnTo>
                  <a:lnTo>
                    <a:pt x="1939" y="2155"/>
                  </a:lnTo>
                  <a:lnTo>
                    <a:pt x="1939" y="970"/>
                  </a:lnTo>
                  <a:lnTo>
                    <a:pt x="1935" y="882"/>
                  </a:lnTo>
                  <a:lnTo>
                    <a:pt x="1923" y="796"/>
                  </a:lnTo>
                  <a:lnTo>
                    <a:pt x="1905" y="712"/>
                  </a:lnTo>
                  <a:lnTo>
                    <a:pt x="1879" y="632"/>
                  </a:lnTo>
                  <a:lnTo>
                    <a:pt x="1846" y="554"/>
                  </a:lnTo>
                  <a:lnTo>
                    <a:pt x="1807" y="480"/>
                  </a:lnTo>
                  <a:lnTo>
                    <a:pt x="1762" y="411"/>
                  </a:lnTo>
                  <a:lnTo>
                    <a:pt x="1711" y="346"/>
                  </a:lnTo>
                  <a:lnTo>
                    <a:pt x="1655" y="284"/>
                  </a:lnTo>
                  <a:lnTo>
                    <a:pt x="1595" y="228"/>
                  </a:lnTo>
                  <a:lnTo>
                    <a:pt x="1529" y="178"/>
                  </a:lnTo>
                  <a:lnTo>
                    <a:pt x="1458" y="132"/>
                  </a:lnTo>
                  <a:lnTo>
                    <a:pt x="1385" y="94"/>
                  </a:lnTo>
                  <a:lnTo>
                    <a:pt x="1308" y="61"/>
                  </a:lnTo>
                  <a:lnTo>
                    <a:pt x="1227" y="35"/>
                  </a:lnTo>
                  <a:lnTo>
                    <a:pt x="1144" y="16"/>
                  </a:lnTo>
                  <a:lnTo>
                    <a:pt x="1058" y="4"/>
                  </a:lnTo>
                  <a:lnTo>
                    <a:pt x="969" y="0"/>
                  </a:lnTo>
                  <a:lnTo>
                    <a:pt x="881" y="4"/>
                  </a:lnTo>
                  <a:lnTo>
                    <a:pt x="795" y="16"/>
                  </a:lnTo>
                  <a:lnTo>
                    <a:pt x="711" y="35"/>
                  </a:lnTo>
                  <a:lnTo>
                    <a:pt x="631" y="61"/>
                  </a:lnTo>
                  <a:lnTo>
                    <a:pt x="554" y="94"/>
                  </a:lnTo>
                  <a:lnTo>
                    <a:pt x="479" y="132"/>
                  </a:lnTo>
                  <a:lnTo>
                    <a:pt x="410" y="178"/>
                  </a:lnTo>
                  <a:lnTo>
                    <a:pt x="345" y="228"/>
                  </a:lnTo>
                  <a:lnTo>
                    <a:pt x="284" y="284"/>
                  </a:lnTo>
                  <a:lnTo>
                    <a:pt x="228" y="346"/>
                  </a:lnTo>
                  <a:lnTo>
                    <a:pt x="177" y="411"/>
                  </a:lnTo>
                  <a:lnTo>
                    <a:pt x="133" y="480"/>
                  </a:lnTo>
                  <a:lnTo>
                    <a:pt x="93" y="554"/>
                  </a:lnTo>
                  <a:lnTo>
                    <a:pt x="61" y="632"/>
                  </a:lnTo>
                  <a:lnTo>
                    <a:pt x="34" y="712"/>
                  </a:lnTo>
                  <a:lnTo>
                    <a:pt x="15" y="796"/>
                  </a:lnTo>
                  <a:lnTo>
                    <a:pt x="4" y="882"/>
                  </a:lnTo>
                  <a:lnTo>
                    <a:pt x="0" y="970"/>
                  </a:lnTo>
                  <a:lnTo>
                    <a:pt x="0" y="2155"/>
                  </a:lnTo>
                  <a:lnTo>
                    <a:pt x="4" y="2244"/>
                  </a:lnTo>
                  <a:lnTo>
                    <a:pt x="15" y="2330"/>
                  </a:lnTo>
                  <a:lnTo>
                    <a:pt x="34" y="2414"/>
                  </a:lnTo>
                  <a:lnTo>
                    <a:pt x="61" y="2494"/>
                  </a:lnTo>
                  <a:lnTo>
                    <a:pt x="93" y="2571"/>
                  </a:lnTo>
                  <a:lnTo>
                    <a:pt x="133" y="2646"/>
                  </a:lnTo>
                  <a:lnTo>
                    <a:pt x="177" y="2715"/>
                  </a:lnTo>
                  <a:lnTo>
                    <a:pt x="228" y="2780"/>
                  </a:lnTo>
                  <a:lnTo>
                    <a:pt x="284" y="2841"/>
                  </a:lnTo>
                  <a:lnTo>
                    <a:pt x="345" y="2897"/>
                  </a:lnTo>
                  <a:lnTo>
                    <a:pt x="410" y="2948"/>
                  </a:lnTo>
                  <a:lnTo>
                    <a:pt x="479" y="2993"/>
                  </a:lnTo>
                  <a:lnTo>
                    <a:pt x="554" y="3032"/>
                  </a:lnTo>
                  <a:lnTo>
                    <a:pt x="631" y="3065"/>
                  </a:lnTo>
                  <a:lnTo>
                    <a:pt x="711" y="3091"/>
                  </a:lnTo>
                  <a:lnTo>
                    <a:pt x="795" y="3110"/>
                  </a:lnTo>
                  <a:lnTo>
                    <a:pt x="881" y="3121"/>
                  </a:lnTo>
                  <a:lnTo>
                    <a:pt x="969" y="3125"/>
                  </a:lnTo>
                  <a:close/>
                  <a:moveTo>
                    <a:pt x="215" y="970"/>
                  </a:moveTo>
                  <a:lnTo>
                    <a:pt x="219" y="893"/>
                  </a:lnTo>
                  <a:lnTo>
                    <a:pt x="231" y="818"/>
                  </a:lnTo>
                  <a:lnTo>
                    <a:pt x="249" y="746"/>
                  </a:lnTo>
                  <a:lnTo>
                    <a:pt x="275" y="677"/>
                  </a:lnTo>
                  <a:lnTo>
                    <a:pt x="307" y="611"/>
                  </a:lnTo>
                  <a:lnTo>
                    <a:pt x="345" y="548"/>
                  </a:lnTo>
                  <a:lnTo>
                    <a:pt x="388" y="491"/>
                  </a:lnTo>
                  <a:lnTo>
                    <a:pt x="436" y="437"/>
                  </a:lnTo>
                  <a:lnTo>
                    <a:pt x="490" y="389"/>
                  </a:lnTo>
                  <a:lnTo>
                    <a:pt x="548" y="344"/>
                  </a:lnTo>
                  <a:lnTo>
                    <a:pt x="610" y="308"/>
                  </a:lnTo>
                  <a:lnTo>
                    <a:pt x="676" y="275"/>
                  </a:lnTo>
                  <a:lnTo>
                    <a:pt x="745" y="250"/>
                  </a:lnTo>
                  <a:lnTo>
                    <a:pt x="817" y="232"/>
                  </a:lnTo>
                  <a:lnTo>
                    <a:pt x="893" y="220"/>
                  </a:lnTo>
                  <a:lnTo>
                    <a:pt x="969" y="216"/>
                  </a:lnTo>
                  <a:lnTo>
                    <a:pt x="1046" y="220"/>
                  </a:lnTo>
                  <a:lnTo>
                    <a:pt x="1121" y="232"/>
                  </a:lnTo>
                  <a:lnTo>
                    <a:pt x="1194" y="250"/>
                  </a:lnTo>
                  <a:lnTo>
                    <a:pt x="1262" y="275"/>
                  </a:lnTo>
                  <a:lnTo>
                    <a:pt x="1329" y="308"/>
                  </a:lnTo>
                  <a:lnTo>
                    <a:pt x="1390" y="344"/>
                  </a:lnTo>
                  <a:lnTo>
                    <a:pt x="1449" y="389"/>
                  </a:lnTo>
                  <a:lnTo>
                    <a:pt x="1503" y="437"/>
                  </a:lnTo>
                  <a:lnTo>
                    <a:pt x="1551" y="491"/>
                  </a:lnTo>
                  <a:lnTo>
                    <a:pt x="1595" y="548"/>
                  </a:lnTo>
                  <a:lnTo>
                    <a:pt x="1633" y="611"/>
                  </a:lnTo>
                  <a:lnTo>
                    <a:pt x="1664" y="677"/>
                  </a:lnTo>
                  <a:lnTo>
                    <a:pt x="1690" y="746"/>
                  </a:lnTo>
                  <a:lnTo>
                    <a:pt x="1708" y="818"/>
                  </a:lnTo>
                  <a:lnTo>
                    <a:pt x="1720" y="893"/>
                  </a:lnTo>
                  <a:lnTo>
                    <a:pt x="1724" y="970"/>
                  </a:lnTo>
                  <a:lnTo>
                    <a:pt x="1724" y="2155"/>
                  </a:lnTo>
                  <a:lnTo>
                    <a:pt x="1720" y="2232"/>
                  </a:lnTo>
                  <a:lnTo>
                    <a:pt x="1708" y="2308"/>
                  </a:lnTo>
                  <a:lnTo>
                    <a:pt x="1690" y="2380"/>
                  </a:lnTo>
                  <a:lnTo>
                    <a:pt x="1664" y="2449"/>
                  </a:lnTo>
                  <a:lnTo>
                    <a:pt x="1633" y="2515"/>
                  </a:lnTo>
                  <a:lnTo>
                    <a:pt x="1595" y="2578"/>
                  </a:lnTo>
                  <a:lnTo>
                    <a:pt x="1551" y="2635"/>
                  </a:lnTo>
                  <a:lnTo>
                    <a:pt x="1503" y="2689"/>
                  </a:lnTo>
                  <a:lnTo>
                    <a:pt x="1449" y="2737"/>
                  </a:lnTo>
                  <a:lnTo>
                    <a:pt x="1390" y="2780"/>
                  </a:lnTo>
                  <a:lnTo>
                    <a:pt x="1329" y="2818"/>
                  </a:lnTo>
                  <a:lnTo>
                    <a:pt x="1262" y="2850"/>
                  </a:lnTo>
                  <a:lnTo>
                    <a:pt x="1194" y="2876"/>
                  </a:lnTo>
                  <a:lnTo>
                    <a:pt x="1121" y="2894"/>
                  </a:lnTo>
                  <a:lnTo>
                    <a:pt x="1046" y="2906"/>
                  </a:lnTo>
                  <a:lnTo>
                    <a:pt x="969" y="2910"/>
                  </a:lnTo>
                  <a:lnTo>
                    <a:pt x="893" y="2906"/>
                  </a:lnTo>
                  <a:lnTo>
                    <a:pt x="817" y="2894"/>
                  </a:lnTo>
                  <a:lnTo>
                    <a:pt x="745" y="2876"/>
                  </a:lnTo>
                  <a:lnTo>
                    <a:pt x="676" y="2850"/>
                  </a:lnTo>
                  <a:lnTo>
                    <a:pt x="610" y="2818"/>
                  </a:lnTo>
                  <a:lnTo>
                    <a:pt x="548" y="2780"/>
                  </a:lnTo>
                  <a:lnTo>
                    <a:pt x="490" y="2737"/>
                  </a:lnTo>
                  <a:lnTo>
                    <a:pt x="436" y="2689"/>
                  </a:lnTo>
                  <a:lnTo>
                    <a:pt x="388" y="2635"/>
                  </a:lnTo>
                  <a:lnTo>
                    <a:pt x="345" y="2578"/>
                  </a:lnTo>
                  <a:lnTo>
                    <a:pt x="307" y="2515"/>
                  </a:lnTo>
                  <a:lnTo>
                    <a:pt x="275" y="2449"/>
                  </a:lnTo>
                  <a:lnTo>
                    <a:pt x="249" y="2380"/>
                  </a:lnTo>
                  <a:lnTo>
                    <a:pt x="231" y="2308"/>
                  </a:lnTo>
                  <a:lnTo>
                    <a:pt x="219" y="2232"/>
                  </a:lnTo>
                  <a:lnTo>
                    <a:pt x="215" y="2155"/>
                  </a:lnTo>
                  <a:lnTo>
                    <a:pt x="215" y="9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7" name="Rob Simonsen - Blu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5582" y="-681260"/>
            <a:ext cx="609600" cy="609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D2ADBDF-EBA1-428E-BAF2-64C76A9D8F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09" y="-400328"/>
            <a:ext cx="2137137" cy="2814647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0A8BA956-22D2-410B-A4A9-FA89268C5CC6}"/>
              </a:ext>
            </a:extLst>
          </p:cNvPr>
          <p:cNvSpPr/>
          <p:nvPr/>
        </p:nvSpPr>
        <p:spPr>
          <a:xfrm>
            <a:off x="2651570" y="2879866"/>
            <a:ext cx="70262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kumimoji="1" lang="en-US" altLang="zh-CN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Neo4j</a:t>
            </a:r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的研究团体搜索系统设计与实现</a:t>
            </a:r>
            <a:endParaRPr kumimoji="1" lang="en-US" altLang="zh-CN" sz="33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6" name="组 2">
            <a:extLst>
              <a:ext uri="{FF2B5EF4-FFF2-40B4-BE49-F238E27FC236}">
                <a16:creationId xmlns:a16="http://schemas.microsoft.com/office/drawing/2014/main" id="{49D220D6-AF0F-4832-8017-931AAB4297BE}"/>
              </a:ext>
            </a:extLst>
          </p:cNvPr>
          <p:cNvGrpSpPr/>
          <p:nvPr/>
        </p:nvGrpSpPr>
        <p:grpSpPr>
          <a:xfrm>
            <a:off x="4414450" y="4959285"/>
            <a:ext cx="3410174" cy="332495"/>
            <a:chOff x="2818607" y="5096475"/>
            <a:chExt cx="3410174" cy="33249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0D5A480C-8DAA-427F-9F86-6E82A1A98BA2}"/>
                </a:ext>
              </a:extLst>
            </p:cNvPr>
            <p:cNvSpPr/>
            <p:nvPr/>
          </p:nvSpPr>
          <p:spPr>
            <a:xfrm>
              <a:off x="2818607" y="5105805"/>
              <a:ext cx="164660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500" dirty="0">
                  <a:solidFill>
                    <a:srgbClr val="20517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答辩人：陈 小 龙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07FD05E-6D46-45E2-8E82-F537B09DD596}"/>
                </a:ext>
              </a:extLst>
            </p:cNvPr>
            <p:cNvSpPr/>
            <p:nvPr/>
          </p:nvSpPr>
          <p:spPr>
            <a:xfrm>
              <a:off x="4889953" y="5096475"/>
              <a:ext cx="13388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500" dirty="0">
                  <a:solidFill>
                    <a:srgbClr val="20517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导师：祝园园</a:t>
              </a:r>
            </a:p>
          </p:txBody>
        </p:sp>
      </p:grpSp>
      <p:cxnSp>
        <p:nvCxnSpPr>
          <p:cNvPr id="39" name="直接连接符 11">
            <a:extLst>
              <a:ext uri="{FF2B5EF4-FFF2-40B4-BE49-F238E27FC236}">
                <a16:creationId xmlns:a16="http://schemas.microsoft.com/office/drawing/2014/main" id="{983F5267-4426-4C96-A6A8-25CDBDED2D4A}"/>
              </a:ext>
            </a:extLst>
          </p:cNvPr>
          <p:cNvCxnSpPr/>
          <p:nvPr/>
        </p:nvCxnSpPr>
        <p:spPr>
          <a:xfrm>
            <a:off x="2800575" y="2738081"/>
            <a:ext cx="6695014" cy="29329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12">
            <a:extLst>
              <a:ext uri="{FF2B5EF4-FFF2-40B4-BE49-F238E27FC236}">
                <a16:creationId xmlns:a16="http://schemas.microsoft.com/office/drawing/2014/main" id="{A68CA038-7B6E-4543-8C9C-26D2153CC4C3}"/>
              </a:ext>
            </a:extLst>
          </p:cNvPr>
          <p:cNvCxnSpPr/>
          <p:nvPr/>
        </p:nvCxnSpPr>
        <p:spPr>
          <a:xfrm flipV="1">
            <a:off x="2817200" y="4016056"/>
            <a:ext cx="6695014" cy="1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1">
            <a:extLst>
              <a:ext uri="{FF2B5EF4-FFF2-40B4-BE49-F238E27FC236}">
                <a16:creationId xmlns:a16="http://schemas.microsoft.com/office/drawing/2014/main" id="{3221155C-1ED0-4E15-8A86-900B21A4DBAE}"/>
              </a:ext>
            </a:extLst>
          </p:cNvPr>
          <p:cNvGrpSpPr/>
          <p:nvPr/>
        </p:nvGrpSpPr>
        <p:grpSpPr bwMode="auto">
          <a:xfrm>
            <a:off x="10515913" y="-376460"/>
            <a:ext cx="1831091" cy="2417843"/>
            <a:chOff x="0" y="-1"/>
            <a:chExt cx="2175714" cy="2871210"/>
          </a:xfrm>
          <a:solidFill>
            <a:srgbClr val="157E9F"/>
          </a:solidFill>
        </p:grpSpPr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372CD003-DB47-475D-80DC-E095A60667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27610">
              <a:off x="-391510" y="1232685"/>
              <a:ext cx="2871210" cy="405837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41EA3FAA-991F-4F79-81CC-D5AC3C0CF1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48894">
              <a:off x="435967" y="1209341"/>
              <a:ext cx="1074001" cy="356559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2021·05</a:t>
              </a:r>
              <a:endParaRPr lang="zh-CN" altLang="en-US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5" name="直接连接符 15">
              <a:extLst>
                <a:ext uri="{FF2B5EF4-FFF2-40B4-BE49-F238E27FC236}">
                  <a16:creationId xmlns:a16="http://schemas.microsoft.com/office/drawing/2014/main" id="{3447DB20-71C4-46D5-A993-B170F09B2B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609418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46" name="直接连接符 16">
              <a:extLst>
                <a:ext uri="{FF2B5EF4-FFF2-40B4-BE49-F238E27FC236}">
                  <a16:creationId xmlns:a16="http://schemas.microsoft.com/office/drawing/2014/main" id="{1B29BB39-E02E-4C49-A4D7-4A41919E9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490" y="328427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28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3" grpId="0" animBg="1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研究思路分析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920207" y="4043425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853584" y="1630587"/>
            <a:ext cx="5007249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7" name="矩形 16"/>
          <p:cNvSpPr/>
          <p:nvPr/>
        </p:nvSpPr>
        <p:spPr>
          <a:xfrm>
            <a:off x="7752903" y="4294852"/>
            <a:ext cx="3457055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9" name="矩形 18"/>
          <p:cNvSpPr/>
          <p:nvPr/>
        </p:nvSpPr>
        <p:spPr>
          <a:xfrm>
            <a:off x="982042" y="3961567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8" name="椭圆 17"/>
          <p:cNvSpPr/>
          <p:nvPr/>
        </p:nvSpPr>
        <p:spPr>
          <a:xfrm>
            <a:off x="5552166" y="1710486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479361" y="4378305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户外艺术系列, 烟火&#10;&#10;描述已自动生成">
            <a:extLst>
              <a:ext uri="{FF2B5EF4-FFF2-40B4-BE49-F238E27FC236}">
                <a16:creationId xmlns:a16="http://schemas.microsoft.com/office/drawing/2014/main" id="{F6499623-71BF-4833-A117-7480B68252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17415">
            <a:off x="3356798" y="1431725"/>
            <a:ext cx="5223399" cy="52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7" grpId="0"/>
      <p:bldP spid="19" grpId="0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0CB929-1C4C-468A-B3BF-412E782C5EF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87" y="4310860"/>
            <a:ext cx="5237943" cy="2547139"/>
          </a:xfrm>
          <a:prstGeom prst="rect">
            <a:avLst/>
          </a:prstGeom>
        </p:spPr>
      </p:pic>
      <p:sp>
        <p:nvSpPr>
          <p:cNvPr id="4" name="PA_文本框 3"/>
          <p:cNvSpPr txBox="1"/>
          <p:nvPr>
            <p:custDataLst>
              <p:tags r:id="rId1"/>
            </p:custDataLst>
          </p:nvPr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研究方法可行性论证</a:t>
            </a:r>
          </a:p>
        </p:txBody>
      </p:sp>
      <p:sp>
        <p:nvSpPr>
          <p:cNvPr id="8" name="PA_矩形 7"/>
          <p:cNvSpPr/>
          <p:nvPr>
            <p:custDataLst>
              <p:tags r:id="rId2"/>
            </p:custDataLst>
          </p:nvPr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PA_组合 3"/>
          <p:cNvGrpSpPr/>
          <p:nvPr>
            <p:custDataLst>
              <p:tags r:id="rId3"/>
            </p:custDataLst>
          </p:nvPr>
        </p:nvGrpSpPr>
        <p:grpSpPr>
          <a:xfrm>
            <a:off x="3351860" y="2886824"/>
            <a:ext cx="6029722" cy="921329"/>
            <a:chOff x="5741409" y="2661945"/>
            <a:chExt cx="6029722" cy="921329"/>
          </a:xfrm>
        </p:grpSpPr>
        <p:sp>
          <p:nvSpPr>
            <p:cNvPr id="12" name="椭圆 11"/>
            <p:cNvSpPr/>
            <p:nvPr/>
          </p:nvSpPr>
          <p:spPr>
            <a:xfrm>
              <a:off x="5741409" y="2663245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6533188" y="2715344"/>
              <a:ext cx="52379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36458" y="2661945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</a:rPr>
                <a:t>1</a:t>
              </a:r>
              <a:endParaRPr lang="zh-CN" alt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PA_组合 15"/>
          <p:cNvGrpSpPr/>
          <p:nvPr>
            <p:custDataLst>
              <p:tags r:id="rId4"/>
            </p:custDataLst>
          </p:nvPr>
        </p:nvGrpSpPr>
        <p:grpSpPr>
          <a:xfrm>
            <a:off x="3924974" y="3985507"/>
            <a:ext cx="6021888" cy="658730"/>
            <a:chOff x="5339745" y="3792476"/>
            <a:chExt cx="6021888" cy="658730"/>
          </a:xfrm>
        </p:grpSpPr>
        <p:sp>
          <p:nvSpPr>
            <p:cNvPr id="16" name="椭圆 15"/>
            <p:cNvSpPr/>
            <p:nvPr/>
          </p:nvSpPr>
          <p:spPr>
            <a:xfrm>
              <a:off x="5339745" y="3798307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>
              <a:spLocks noChangeArrowheads="1"/>
            </p:cNvSpPr>
            <p:nvPr/>
          </p:nvSpPr>
          <p:spPr bwMode="auto">
            <a:xfrm>
              <a:off x="6123690" y="3862262"/>
              <a:ext cx="5237943" cy="588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24717" y="3792476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374C59"/>
                  </a:solidFill>
                </a:rPr>
                <a:t>2</a:t>
              </a:r>
              <a:endParaRPr lang="zh-CN" altLang="en-US" sz="3200" dirty="0">
                <a:solidFill>
                  <a:srgbClr val="374C59"/>
                </a:solidFill>
              </a:endParaRPr>
            </a:p>
          </p:txBody>
        </p:sp>
      </p:grpSp>
      <p:grpSp>
        <p:nvGrpSpPr>
          <p:cNvPr id="19" name="PA_组合 16"/>
          <p:cNvGrpSpPr/>
          <p:nvPr>
            <p:custDataLst>
              <p:tags r:id="rId5"/>
            </p:custDataLst>
          </p:nvPr>
        </p:nvGrpSpPr>
        <p:grpSpPr>
          <a:xfrm>
            <a:off x="4554635" y="4993929"/>
            <a:ext cx="6012766" cy="635459"/>
            <a:chOff x="4668935" y="4769050"/>
            <a:chExt cx="6012766" cy="635459"/>
          </a:xfrm>
        </p:grpSpPr>
        <p:sp>
          <p:nvSpPr>
            <p:cNvPr id="20" name="椭圆 19"/>
            <p:cNvSpPr/>
            <p:nvPr/>
          </p:nvSpPr>
          <p:spPr>
            <a:xfrm>
              <a:off x="4668935" y="4769050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4"/>
            <p:cNvSpPr>
              <a:spLocks noChangeArrowheads="1"/>
            </p:cNvSpPr>
            <p:nvPr/>
          </p:nvSpPr>
          <p:spPr bwMode="auto">
            <a:xfrm>
              <a:off x="5443758" y="4815565"/>
              <a:ext cx="5237943" cy="588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754283" y="4769050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374C59"/>
                  </a:solidFill>
                </a:rPr>
                <a:t>3</a:t>
              </a:r>
              <a:endParaRPr lang="zh-CN" altLang="en-US" sz="3200" dirty="0">
                <a:solidFill>
                  <a:srgbClr val="374C59"/>
                </a:solidFill>
              </a:endParaRPr>
            </a:p>
          </p:txBody>
        </p:sp>
      </p:grpSp>
      <p:sp>
        <p:nvSpPr>
          <p:cNvPr id="23" name="PA_文本框 14"/>
          <p:cNvSpPr txBox="1"/>
          <p:nvPr>
            <p:custDataLst>
              <p:tags r:id="rId6"/>
            </p:custDataLst>
          </p:nvPr>
        </p:nvSpPr>
        <p:spPr>
          <a:xfrm>
            <a:off x="2747263" y="1973214"/>
            <a:ext cx="310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spc="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2800" spc="400" dirty="0">
                <a:solidFill>
                  <a:schemeClr val="tx1"/>
                </a:solidFill>
              </a:rPr>
              <a:t>此处添加小标题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476C860-AA3A-48F7-9DDB-4524A7DF516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456" y="1"/>
            <a:ext cx="4900543" cy="13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研究运行过程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297620" y="1791245"/>
            <a:ext cx="4113998" cy="99257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97619" y="1386907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第一阶段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  <p:grpSp>
        <p:nvGrpSpPr>
          <p:cNvPr id="55" name="组合 54"/>
          <p:cNvGrpSpPr/>
          <p:nvPr/>
        </p:nvGrpSpPr>
        <p:grpSpPr>
          <a:xfrm>
            <a:off x="1339569" y="2957198"/>
            <a:ext cx="1755699" cy="1738364"/>
            <a:chOff x="1339569" y="2957198"/>
            <a:chExt cx="1755699" cy="1738364"/>
          </a:xfrm>
        </p:grpSpPr>
        <p:sp>
          <p:nvSpPr>
            <p:cNvPr id="2" name="椭圆 1"/>
            <p:cNvSpPr/>
            <p:nvPr/>
          </p:nvSpPr>
          <p:spPr>
            <a:xfrm>
              <a:off x="1379242" y="3034349"/>
              <a:ext cx="1584063" cy="1584063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339569" y="2957198"/>
              <a:ext cx="1755699" cy="173836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endParaRPr lang="en-US" altLang="zh-CN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8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</a:p>
          </p:txBody>
        </p:sp>
      </p:grpSp>
      <p:sp>
        <p:nvSpPr>
          <p:cNvPr id="4" name="椭圆 3"/>
          <p:cNvSpPr/>
          <p:nvPr/>
        </p:nvSpPr>
        <p:spPr>
          <a:xfrm>
            <a:off x="6642101" y="1442379"/>
            <a:ext cx="301171" cy="30117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773636" y="1888265"/>
            <a:ext cx="0" cy="969235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20807" y="2103915"/>
            <a:ext cx="0" cy="984705"/>
          </a:xfrm>
          <a:prstGeom prst="line">
            <a:avLst/>
          </a:prstGeom>
          <a:ln w="3175">
            <a:solidFill>
              <a:srgbClr val="000000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721024" y="3258555"/>
            <a:ext cx="143326" cy="143326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757403" y="4923780"/>
            <a:ext cx="184868" cy="184868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6792686" y="3605083"/>
            <a:ext cx="0" cy="921524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839857" y="3820733"/>
            <a:ext cx="0" cy="900229"/>
          </a:xfrm>
          <a:prstGeom prst="line">
            <a:avLst/>
          </a:prstGeom>
          <a:ln w="3175">
            <a:solidFill>
              <a:srgbClr val="000000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297620" y="3508632"/>
            <a:ext cx="4113998" cy="99257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297619" y="3104294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第二阶段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  <p:sp>
        <p:nvSpPr>
          <p:cNvPr id="44" name="矩形 43"/>
          <p:cNvSpPr/>
          <p:nvPr/>
        </p:nvSpPr>
        <p:spPr>
          <a:xfrm>
            <a:off x="7297620" y="5215283"/>
            <a:ext cx="4113998" cy="99257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97619" y="4810945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最后阶段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  <p:pic>
        <p:nvPicPr>
          <p:cNvPr id="8" name="图片 7" descr="图片包含 户外艺术系列&#10;&#10;描述已自动生成">
            <a:extLst>
              <a:ext uri="{FF2B5EF4-FFF2-40B4-BE49-F238E27FC236}">
                <a16:creationId xmlns:a16="http://schemas.microsoft.com/office/drawing/2014/main" id="{08A0B50E-71F6-4AE0-A1FB-5FD46A63C3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17077">
            <a:off x="-1344007" y="602610"/>
            <a:ext cx="7058073" cy="7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" grpId="0" animBg="1"/>
      <p:bldP spid="38" grpId="0" animBg="1"/>
      <p:bldP spid="39" grpId="0" animBg="1"/>
      <p:bldP spid="42" grpId="0"/>
      <p:bldP spid="43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9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3293053" y="-646778"/>
            <a:ext cx="9658486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83172" y="3785493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难点和应用</a:t>
            </a: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62200"/>
              <a:gd name="connsiteY0" fmla="*/ 1047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00038 w 2362200"/>
              <a:gd name="connsiteY4" fmla="*/ 104775 h 295274"/>
              <a:gd name="connsiteX0" fmla="*/ 36513 w 2362200"/>
              <a:gd name="connsiteY0" fmla="*/ 1301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6513 w 2362200"/>
              <a:gd name="connsiteY4" fmla="*/ 130175 h 295274"/>
              <a:gd name="connsiteX0" fmla="*/ 69537 w 2395224"/>
              <a:gd name="connsiteY0" fmla="*/ 130175 h 295274"/>
              <a:gd name="connsiteX1" fmla="*/ 2395224 w 2395224"/>
              <a:gd name="connsiteY1" fmla="*/ 0 h 295274"/>
              <a:gd name="connsiteX2" fmla="*/ 2276162 w 2395224"/>
              <a:gd name="connsiteY2" fmla="*/ 266699 h 295274"/>
              <a:gd name="connsiteX3" fmla="*/ 33024 w 2395224"/>
              <a:gd name="connsiteY3" fmla="*/ 295274 h 295274"/>
              <a:gd name="connsiteX4" fmla="*/ 69537 w 2395224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6652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  <a:gd name="connsiteX0" fmla="*/ 1552733 w 1552733"/>
              <a:gd name="connsiteY0" fmla="*/ 0 h 273021"/>
              <a:gd name="connsiteX1" fmla="*/ 694373 w 1552733"/>
              <a:gd name="connsiteY1" fmla="*/ 251777 h 273021"/>
              <a:gd name="connsiteX2" fmla="*/ 0 w 1552733"/>
              <a:gd name="connsiteY2" fmla="*/ 195262 h 273021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45677"/>
              <a:gd name="connsiteX1" fmla="*/ 694373 w 1559083"/>
              <a:gd name="connsiteY1" fmla="*/ 334327 h 345677"/>
              <a:gd name="connsiteX2" fmla="*/ 0 w 1559083"/>
              <a:gd name="connsiteY2" fmla="*/ 220662 h 345677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462919"/>
              <a:gd name="connsiteX1" fmla="*/ 632461 w 1559083"/>
              <a:gd name="connsiteY1" fmla="*/ 462915 h 462919"/>
              <a:gd name="connsiteX2" fmla="*/ 0 w 1559083"/>
              <a:gd name="connsiteY2" fmla="*/ 220662 h 462919"/>
              <a:gd name="connsiteX0" fmla="*/ 1716245 w 1716245"/>
              <a:gd name="connsiteY0" fmla="*/ 0 h 478467"/>
              <a:gd name="connsiteX1" fmla="*/ 789623 w 1716245"/>
              <a:gd name="connsiteY1" fmla="*/ 462915 h 478467"/>
              <a:gd name="connsiteX2" fmla="*/ 0 w 1716245"/>
              <a:gd name="connsiteY2" fmla="*/ 325437 h 478467"/>
              <a:gd name="connsiteX0" fmla="*/ 1716245 w 1716360"/>
              <a:gd name="connsiteY0" fmla="*/ 0 h 478467"/>
              <a:gd name="connsiteX1" fmla="*/ 789623 w 1716360"/>
              <a:gd name="connsiteY1" fmla="*/ 462915 h 478467"/>
              <a:gd name="connsiteX2" fmla="*/ 0 w 1716360"/>
              <a:gd name="connsiteY2" fmla="*/ 325437 h 478467"/>
              <a:gd name="connsiteX0" fmla="*/ 1716245 w 1716341"/>
              <a:gd name="connsiteY0" fmla="*/ 0 h 464397"/>
              <a:gd name="connsiteX1" fmla="*/ 789623 w 1716341"/>
              <a:gd name="connsiteY1" fmla="*/ 462915 h 464397"/>
              <a:gd name="connsiteX2" fmla="*/ 0 w 1716341"/>
              <a:gd name="connsiteY2" fmla="*/ 325437 h 464397"/>
              <a:gd name="connsiteX0" fmla="*/ 1716245 w 1716336"/>
              <a:gd name="connsiteY0" fmla="*/ 0 h 415251"/>
              <a:gd name="connsiteX1" fmla="*/ 741998 w 1716336"/>
              <a:gd name="connsiteY1" fmla="*/ 410528 h 415251"/>
              <a:gd name="connsiteX2" fmla="*/ 0 w 1716336"/>
              <a:gd name="connsiteY2" fmla="*/ 325437 h 415251"/>
              <a:gd name="connsiteX0" fmla="*/ 1716245 w 1716245"/>
              <a:gd name="connsiteY0" fmla="*/ 0 h 415251"/>
              <a:gd name="connsiteX1" fmla="*/ 741998 w 1716245"/>
              <a:gd name="connsiteY1" fmla="*/ 410528 h 415251"/>
              <a:gd name="connsiteX2" fmla="*/ 0 w 1716245"/>
              <a:gd name="connsiteY2" fmla="*/ 325437 h 415251"/>
              <a:gd name="connsiteX0" fmla="*/ 1716245 w 1716245"/>
              <a:gd name="connsiteY0" fmla="*/ 0 h 342919"/>
              <a:gd name="connsiteX1" fmla="*/ 576898 w 1716245"/>
              <a:gd name="connsiteY1" fmla="*/ 93028 h 342919"/>
              <a:gd name="connsiteX2" fmla="*/ 0 w 1716245"/>
              <a:gd name="connsiteY2" fmla="*/ 325437 h 342919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99364"/>
              <a:gd name="connsiteX1" fmla="*/ 672148 w 1811495"/>
              <a:gd name="connsiteY1" fmla="*/ 256541 h 399364"/>
              <a:gd name="connsiteX2" fmla="*/ 0 w 1811495"/>
              <a:gd name="connsiteY2" fmla="*/ 0 h 399364"/>
              <a:gd name="connsiteX0" fmla="*/ 1811495 w 1811495"/>
              <a:gd name="connsiteY0" fmla="*/ 163513 h 421548"/>
              <a:gd name="connsiteX1" fmla="*/ 646748 w 1811495"/>
              <a:gd name="connsiteY1" fmla="*/ 307341 h 421548"/>
              <a:gd name="connsiteX2" fmla="*/ 0 w 1811495"/>
              <a:gd name="connsiteY2" fmla="*/ 0 h 421548"/>
              <a:gd name="connsiteX0" fmla="*/ 1811495 w 1811495"/>
              <a:gd name="connsiteY0" fmla="*/ 163513 h 405972"/>
              <a:gd name="connsiteX1" fmla="*/ 646748 w 1811495"/>
              <a:gd name="connsiteY1" fmla="*/ 307341 h 405972"/>
              <a:gd name="connsiteX2" fmla="*/ 0 w 1811495"/>
              <a:gd name="connsiteY2" fmla="*/ 0 h 40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08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8E800A-94F6-4290-8D17-D12AAE4C1E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845" y="1064011"/>
            <a:ext cx="6067425" cy="60674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关键技术分析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685385" y="2559683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663497" y="4400662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15414" y="2490194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945468" y="4617976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20627" y="3643752"/>
            <a:ext cx="903883" cy="9038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75289" y="2304325"/>
            <a:ext cx="3220733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8" name="矩形 17"/>
          <p:cNvSpPr/>
          <p:nvPr/>
        </p:nvSpPr>
        <p:spPr>
          <a:xfrm>
            <a:off x="8285936" y="4517410"/>
            <a:ext cx="2999437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9" name="矩形 18"/>
          <p:cNvSpPr/>
          <p:nvPr/>
        </p:nvSpPr>
        <p:spPr>
          <a:xfrm>
            <a:off x="624516" y="4400662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20" name="矩形 19"/>
          <p:cNvSpPr/>
          <p:nvPr/>
        </p:nvSpPr>
        <p:spPr>
          <a:xfrm>
            <a:off x="701727" y="2447089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517833" y="3754832"/>
            <a:ext cx="943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</p:spTree>
    <p:extLst>
      <p:ext uri="{BB962C8B-B14F-4D97-AF65-F5344CB8AC3E}">
        <p14:creationId xmlns:p14="http://schemas.microsoft.com/office/powerpoint/2010/main" val="1493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6" grpId="0" animBg="1"/>
      <p:bldP spid="17" grpId="0"/>
      <p:bldP spid="18" grpId="0"/>
      <p:bldP spid="19" grpId="0"/>
      <p:bldP spid="20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实践难点分析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68682" y="2599231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28557" y="2413362"/>
            <a:ext cx="5396083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24" name="椭圆 23"/>
          <p:cNvSpPr/>
          <p:nvPr/>
        </p:nvSpPr>
        <p:spPr>
          <a:xfrm>
            <a:off x="2968682" y="3856923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328557" y="3671054"/>
            <a:ext cx="5396083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27" name="椭圆 26"/>
          <p:cNvSpPr/>
          <p:nvPr/>
        </p:nvSpPr>
        <p:spPr>
          <a:xfrm>
            <a:off x="2968682" y="5114614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328557" y="4928745"/>
            <a:ext cx="5396083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838"/>
          <a:stretch/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42490A-9E6B-43BB-BA4E-B55268D9BA7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>
            <a:extLst>
              <a:ext uri="{FF2B5EF4-FFF2-40B4-BE49-F238E27FC236}">
                <a16:creationId xmlns:a16="http://schemas.microsoft.com/office/drawing/2014/main" id="{895EC60E-0166-45EC-8D47-7440D2BEA4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3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CN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</p:spTree>
    <p:extLst>
      <p:ext uri="{BB962C8B-B14F-4D97-AF65-F5344CB8AC3E}">
        <p14:creationId xmlns:p14="http://schemas.microsoft.com/office/powerpoint/2010/main" val="325376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/>
      <p:bldP spid="27" grpId="0" animBg="1"/>
      <p:bldP spid="28" grpId="0"/>
      <p:bldP spid="23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实验应用分析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PA_组合 3"/>
          <p:cNvGrpSpPr/>
          <p:nvPr>
            <p:custDataLst>
              <p:tags r:id="rId1"/>
            </p:custDataLst>
          </p:nvPr>
        </p:nvGrpSpPr>
        <p:grpSpPr>
          <a:xfrm>
            <a:off x="1380917" y="2711406"/>
            <a:ext cx="7137070" cy="1302587"/>
            <a:chOff x="5741409" y="2661945"/>
            <a:chExt cx="6029722" cy="1302587"/>
          </a:xfrm>
        </p:grpSpPr>
        <p:sp>
          <p:nvSpPr>
            <p:cNvPr id="18" name="椭圆 17"/>
            <p:cNvSpPr/>
            <p:nvPr/>
          </p:nvSpPr>
          <p:spPr>
            <a:xfrm>
              <a:off x="5741409" y="2663245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9" name="矩形 4"/>
            <p:cNvSpPr>
              <a:spLocks noChangeArrowheads="1"/>
            </p:cNvSpPr>
            <p:nvPr/>
          </p:nvSpPr>
          <p:spPr bwMode="auto">
            <a:xfrm>
              <a:off x="6533188" y="2715344"/>
              <a:ext cx="5237943" cy="124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  <a:p>
              <a:pPr>
                <a:lnSpc>
                  <a:spcPct val="120000"/>
                </a:lnSpc>
              </a:pP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36458" y="2661945"/>
              <a:ext cx="316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600" dirty="0">
                  <a:solidFill>
                    <a:schemeClr val="tx1"/>
                  </a:solidFill>
                </a:rPr>
                <a:t>1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PA_组合 15"/>
          <p:cNvGrpSpPr/>
          <p:nvPr>
            <p:custDataLst>
              <p:tags r:id="rId2"/>
            </p:custDataLst>
          </p:nvPr>
        </p:nvGrpSpPr>
        <p:grpSpPr>
          <a:xfrm>
            <a:off x="1405390" y="3810089"/>
            <a:ext cx="7127797" cy="1023509"/>
            <a:chOff x="5339745" y="3792476"/>
            <a:chExt cx="6021888" cy="1023509"/>
          </a:xfrm>
        </p:grpSpPr>
        <p:sp>
          <p:nvSpPr>
            <p:cNvPr id="22" name="椭圆 21"/>
            <p:cNvSpPr/>
            <p:nvPr/>
          </p:nvSpPr>
          <p:spPr>
            <a:xfrm>
              <a:off x="5339745" y="3798307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矩形 4"/>
            <p:cNvSpPr>
              <a:spLocks noChangeArrowheads="1"/>
            </p:cNvSpPr>
            <p:nvPr/>
          </p:nvSpPr>
          <p:spPr bwMode="auto">
            <a:xfrm>
              <a:off x="6123690" y="3862262"/>
              <a:ext cx="5237943" cy="953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24717" y="3792476"/>
              <a:ext cx="316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600" dirty="0">
                  <a:solidFill>
                    <a:srgbClr val="374C59"/>
                  </a:solidFill>
                </a:rPr>
                <a:t>2</a:t>
              </a:r>
              <a:endParaRPr lang="zh-CN" altLang="en-US" sz="3600" dirty="0">
                <a:solidFill>
                  <a:srgbClr val="374C59"/>
                </a:solidFill>
              </a:endParaRPr>
            </a:p>
          </p:txBody>
        </p:sp>
      </p:grpSp>
      <p:grpSp>
        <p:nvGrpSpPr>
          <p:cNvPr id="25" name="PA_组合 16"/>
          <p:cNvGrpSpPr/>
          <p:nvPr>
            <p:custDataLst>
              <p:tags r:id="rId3"/>
            </p:custDataLst>
          </p:nvPr>
        </p:nvGrpSpPr>
        <p:grpSpPr>
          <a:xfrm>
            <a:off x="1410212" y="4894711"/>
            <a:ext cx="7117000" cy="1000238"/>
            <a:chOff x="4668935" y="4769050"/>
            <a:chExt cx="6012766" cy="1000238"/>
          </a:xfrm>
        </p:grpSpPr>
        <p:sp>
          <p:nvSpPr>
            <p:cNvPr id="26" name="椭圆 25"/>
            <p:cNvSpPr/>
            <p:nvPr/>
          </p:nvSpPr>
          <p:spPr>
            <a:xfrm>
              <a:off x="4668935" y="4769050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7" name="矩形 4"/>
            <p:cNvSpPr>
              <a:spLocks noChangeArrowheads="1"/>
            </p:cNvSpPr>
            <p:nvPr/>
          </p:nvSpPr>
          <p:spPr bwMode="auto">
            <a:xfrm>
              <a:off x="5443758" y="4815565"/>
              <a:ext cx="5237943" cy="953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754283" y="4769050"/>
              <a:ext cx="316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600" dirty="0">
                  <a:solidFill>
                    <a:srgbClr val="374C59"/>
                  </a:solidFill>
                </a:rPr>
                <a:t>3</a:t>
              </a:r>
              <a:endParaRPr lang="zh-CN" altLang="en-US" sz="3600" dirty="0">
                <a:solidFill>
                  <a:srgbClr val="374C59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C998935-AFAF-4E94-803A-DBBB7E8B24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594891" y="-1327355"/>
            <a:ext cx="6000000" cy="6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6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9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1" y="-646778"/>
            <a:ext cx="6365433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83172" y="3785493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62200"/>
              <a:gd name="connsiteY0" fmla="*/ 1047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00038 w 2362200"/>
              <a:gd name="connsiteY4" fmla="*/ 104775 h 295274"/>
              <a:gd name="connsiteX0" fmla="*/ 36513 w 2362200"/>
              <a:gd name="connsiteY0" fmla="*/ 1301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6513 w 2362200"/>
              <a:gd name="connsiteY4" fmla="*/ 130175 h 295274"/>
              <a:gd name="connsiteX0" fmla="*/ 69537 w 2395224"/>
              <a:gd name="connsiteY0" fmla="*/ 130175 h 295274"/>
              <a:gd name="connsiteX1" fmla="*/ 2395224 w 2395224"/>
              <a:gd name="connsiteY1" fmla="*/ 0 h 295274"/>
              <a:gd name="connsiteX2" fmla="*/ 2276162 w 2395224"/>
              <a:gd name="connsiteY2" fmla="*/ 266699 h 295274"/>
              <a:gd name="connsiteX3" fmla="*/ 33024 w 2395224"/>
              <a:gd name="connsiteY3" fmla="*/ 295274 h 295274"/>
              <a:gd name="connsiteX4" fmla="*/ 69537 w 2395224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6652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  <a:gd name="connsiteX0" fmla="*/ 1552733 w 1552733"/>
              <a:gd name="connsiteY0" fmla="*/ 0 h 273021"/>
              <a:gd name="connsiteX1" fmla="*/ 694373 w 1552733"/>
              <a:gd name="connsiteY1" fmla="*/ 251777 h 273021"/>
              <a:gd name="connsiteX2" fmla="*/ 0 w 1552733"/>
              <a:gd name="connsiteY2" fmla="*/ 195262 h 273021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45677"/>
              <a:gd name="connsiteX1" fmla="*/ 694373 w 1559083"/>
              <a:gd name="connsiteY1" fmla="*/ 334327 h 345677"/>
              <a:gd name="connsiteX2" fmla="*/ 0 w 1559083"/>
              <a:gd name="connsiteY2" fmla="*/ 220662 h 345677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462919"/>
              <a:gd name="connsiteX1" fmla="*/ 632461 w 1559083"/>
              <a:gd name="connsiteY1" fmla="*/ 462915 h 462919"/>
              <a:gd name="connsiteX2" fmla="*/ 0 w 1559083"/>
              <a:gd name="connsiteY2" fmla="*/ 220662 h 462919"/>
              <a:gd name="connsiteX0" fmla="*/ 1716245 w 1716245"/>
              <a:gd name="connsiteY0" fmla="*/ 0 h 478467"/>
              <a:gd name="connsiteX1" fmla="*/ 789623 w 1716245"/>
              <a:gd name="connsiteY1" fmla="*/ 462915 h 478467"/>
              <a:gd name="connsiteX2" fmla="*/ 0 w 1716245"/>
              <a:gd name="connsiteY2" fmla="*/ 325437 h 478467"/>
              <a:gd name="connsiteX0" fmla="*/ 1716245 w 1716360"/>
              <a:gd name="connsiteY0" fmla="*/ 0 h 478467"/>
              <a:gd name="connsiteX1" fmla="*/ 789623 w 1716360"/>
              <a:gd name="connsiteY1" fmla="*/ 462915 h 478467"/>
              <a:gd name="connsiteX2" fmla="*/ 0 w 1716360"/>
              <a:gd name="connsiteY2" fmla="*/ 325437 h 478467"/>
              <a:gd name="connsiteX0" fmla="*/ 1716245 w 1716341"/>
              <a:gd name="connsiteY0" fmla="*/ 0 h 464397"/>
              <a:gd name="connsiteX1" fmla="*/ 789623 w 1716341"/>
              <a:gd name="connsiteY1" fmla="*/ 462915 h 464397"/>
              <a:gd name="connsiteX2" fmla="*/ 0 w 1716341"/>
              <a:gd name="connsiteY2" fmla="*/ 325437 h 464397"/>
              <a:gd name="connsiteX0" fmla="*/ 1716245 w 1716336"/>
              <a:gd name="connsiteY0" fmla="*/ 0 h 415251"/>
              <a:gd name="connsiteX1" fmla="*/ 741998 w 1716336"/>
              <a:gd name="connsiteY1" fmla="*/ 410528 h 415251"/>
              <a:gd name="connsiteX2" fmla="*/ 0 w 1716336"/>
              <a:gd name="connsiteY2" fmla="*/ 325437 h 415251"/>
              <a:gd name="connsiteX0" fmla="*/ 1716245 w 1716245"/>
              <a:gd name="connsiteY0" fmla="*/ 0 h 415251"/>
              <a:gd name="connsiteX1" fmla="*/ 741998 w 1716245"/>
              <a:gd name="connsiteY1" fmla="*/ 410528 h 415251"/>
              <a:gd name="connsiteX2" fmla="*/ 0 w 1716245"/>
              <a:gd name="connsiteY2" fmla="*/ 325437 h 415251"/>
              <a:gd name="connsiteX0" fmla="*/ 1716245 w 1716245"/>
              <a:gd name="connsiteY0" fmla="*/ 0 h 342919"/>
              <a:gd name="connsiteX1" fmla="*/ 576898 w 1716245"/>
              <a:gd name="connsiteY1" fmla="*/ 93028 h 342919"/>
              <a:gd name="connsiteX2" fmla="*/ 0 w 1716245"/>
              <a:gd name="connsiteY2" fmla="*/ 325437 h 342919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99364"/>
              <a:gd name="connsiteX1" fmla="*/ 672148 w 1811495"/>
              <a:gd name="connsiteY1" fmla="*/ 256541 h 399364"/>
              <a:gd name="connsiteX2" fmla="*/ 0 w 1811495"/>
              <a:gd name="connsiteY2" fmla="*/ 0 h 399364"/>
              <a:gd name="connsiteX0" fmla="*/ 1811495 w 1811495"/>
              <a:gd name="connsiteY0" fmla="*/ 163513 h 421548"/>
              <a:gd name="connsiteX1" fmla="*/ 646748 w 1811495"/>
              <a:gd name="connsiteY1" fmla="*/ 307341 h 421548"/>
              <a:gd name="connsiteX2" fmla="*/ 0 w 1811495"/>
              <a:gd name="connsiteY2" fmla="*/ 0 h 421548"/>
              <a:gd name="connsiteX0" fmla="*/ 1811495 w 1811495"/>
              <a:gd name="connsiteY0" fmla="*/ 163513 h 405972"/>
              <a:gd name="connsiteX1" fmla="*/ 646748 w 1811495"/>
              <a:gd name="connsiteY1" fmla="*/ 307341 h 405972"/>
              <a:gd name="connsiteX2" fmla="*/ 0 w 1811495"/>
              <a:gd name="connsiteY2" fmla="*/ 0 h 40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2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7041" y="1564667"/>
            <a:ext cx="7405277" cy="86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spc="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实验相关数据直方图：</a:t>
            </a:r>
          </a:p>
          <a:p>
            <a:pPr>
              <a:lnSpc>
                <a:spcPct val="120000"/>
              </a:lnSpc>
            </a:pPr>
            <a:endParaRPr lang="zh-CN" altLang="en-US" sz="2200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科研数据分析</a:t>
            </a:r>
          </a:p>
        </p:txBody>
      </p:sp>
      <p:sp>
        <p:nvSpPr>
          <p:cNvPr id="96" name="矩形 95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0" name="图表 99"/>
          <p:cNvGraphicFramePr/>
          <p:nvPr>
            <p:extLst>
              <p:ext uri="{D42A27DB-BD31-4B8C-83A1-F6EECF244321}">
                <p14:modId xmlns:p14="http://schemas.microsoft.com/office/powerpoint/2010/main" val="1697982010"/>
              </p:ext>
            </p:extLst>
          </p:nvPr>
        </p:nvGraphicFramePr>
        <p:xfrm>
          <a:off x="676275" y="2565400"/>
          <a:ext cx="10662409" cy="3054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383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10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0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00"/>
                                        <p:tgtEl>
                                          <p:spTgt spid="10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00"/>
                                        <p:tgtEl>
                                          <p:spTgt spid="10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10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400"/>
                                        <p:tgtEl>
                                          <p:spTgt spid="10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400"/>
                                        <p:tgtEl>
                                          <p:spTgt spid="10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400"/>
                                        <p:tgtEl>
                                          <p:spTgt spid="10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400"/>
                                        <p:tgtEl>
                                          <p:spTgt spid="10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400"/>
                                        <p:tgtEl>
                                          <p:spTgt spid="10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400"/>
                                        <p:tgtEl>
                                          <p:spTgt spid="10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400"/>
                                        <p:tgtEl>
                                          <p:spTgt spid="10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400"/>
                                        <p:tgtEl>
                                          <p:spTgt spid="10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0" grpId="0" uiExpand="1">
        <p:bldSub>
          <a:bldChart bld="category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9785" y="1507517"/>
            <a:ext cx="7405277" cy="935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实验相关数据折线图：</a:t>
            </a:r>
          </a:p>
          <a:p>
            <a:pPr>
              <a:lnSpc>
                <a:spcPct val="120000"/>
              </a:lnSpc>
            </a:pPr>
            <a:endParaRPr lang="zh-CN" altLang="en-US" sz="2400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2014" y="5117383"/>
            <a:ext cx="3203121" cy="36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空白组实验曲线 </a:t>
            </a:r>
            <a:endParaRPr lang="zh-CN" altLang="en-US" sz="1600" spc="200" dirty="0">
              <a:solidFill>
                <a:srgbClr val="424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5389" y="5109409"/>
            <a:ext cx="3203121" cy="36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对照组</a:t>
            </a:r>
            <a:r>
              <a:rPr lang="en-US" altLang="zh-CN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实验曲线 </a:t>
            </a:r>
            <a:endParaRPr lang="zh-CN" altLang="en-US" sz="1600" spc="200" dirty="0">
              <a:solidFill>
                <a:srgbClr val="424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3328994071"/>
              </p:ext>
            </p:extLst>
          </p:nvPr>
        </p:nvGraphicFramePr>
        <p:xfrm>
          <a:off x="587777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直接连接符 7"/>
          <p:cNvCxnSpPr/>
          <p:nvPr/>
        </p:nvCxnSpPr>
        <p:spPr>
          <a:xfrm flipV="1">
            <a:off x="825196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810768" y="4425284"/>
            <a:ext cx="3136318" cy="738319"/>
            <a:chOff x="884428" y="4867736"/>
            <a:chExt cx="3136318" cy="738319"/>
          </a:xfrm>
        </p:grpSpPr>
        <p:grpSp>
          <p:nvGrpSpPr>
            <p:cNvPr id="10" name="组合 9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12" name="直接连接符 11"/>
              <p:cNvCxnSpPr>
                <a:endCxn id="24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组合 12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文本框 13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0.01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0.02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0.03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0.04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0.05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0.06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0.07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0.08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0.09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0.10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m(g)</a:t>
              </a: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5" name="图表 34"/>
          <p:cNvGraphicFramePr/>
          <p:nvPr>
            <p:extLst>
              <p:ext uri="{D42A27DB-BD31-4B8C-83A1-F6EECF244321}">
                <p14:modId xmlns:p14="http://schemas.microsoft.com/office/powerpoint/2010/main" val="1029628145"/>
              </p:ext>
            </p:extLst>
          </p:nvPr>
        </p:nvGraphicFramePr>
        <p:xfrm>
          <a:off x="4385649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6" name="直接连接符 35"/>
          <p:cNvCxnSpPr/>
          <p:nvPr/>
        </p:nvCxnSpPr>
        <p:spPr>
          <a:xfrm flipV="1">
            <a:off x="4623068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4608640" y="4425284"/>
            <a:ext cx="3136318" cy="738319"/>
            <a:chOff x="884428" y="4867736"/>
            <a:chExt cx="3136318" cy="738319"/>
          </a:xfrm>
        </p:grpSpPr>
        <p:grpSp>
          <p:nvGrpSpPr>
            <p:cNvPr id="38" name="组合 37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40" name="直接连接符 39"/>
              <p:cNvCxnSpPr>
                <a:endCxn id="52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组合 40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文本框 41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0.01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0.02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0.03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0.04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0.05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0.06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0.07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0.08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0.09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0.10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m(g)</a:t>
              </a: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3" name="图表 62"/>
          <p:cNvGraphicFramePr/>
          <p:nvPr>
            <p:extLst>
              <p:ext uri="{D42A27DB-BD31-4B8C-83A1-F6EECF244321}">
                <p14:modId xmlns:p14="http://schemas.microsoft.com/office/powerpoint/2010/main" val="85711933"/>
              </p:ext>
            </p:extLst>
          </p:nvPr>
        </p:nvGraphicFramePr>
        <p:xfrm>
          <a:off x="8102981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64" name="直接连接符 63"/>
          <p:cNvCxnSpPr/>
          <p:nvPr/>
        </p:nvCxnSpPr>
        <p:spPr>
          <a:xfrm flipV="1">
            <a:off x="8340400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8325972" y="4425284"/>
            <a:ext cx="3136318" cy="738319"/>
            <a:chOff x="884428" y="4867736"/>
            <a:chExt cx="3136318" cy="738319"/>
          </a:xfrm>
        </p:grpSpPr>
        <p:grpSp>
          <p:nvGrpSpPr>
            <p:cNvPr id="66" name="组合 65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68" name="直接连接符 67"/>
              <p:cNvCxnSpPr>
                <a:endCxn id="80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81" name="直接连接符 80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文本框 69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0.01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0.02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0.03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0.04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0.05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0.06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0.07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0.08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0.09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0.10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m(g)</a:t>
              </a: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8154439" y="5109409"/>
            <a:ext cx="3203121" cy="36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对照组</a:t>
            </a:r>
            <a:r>
              <a:rPr lang="en-US" altLang="zh-CN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实验曲线 </a:t>
            </a:r>
            <a:endParaRPr lang="zh-CN" altLang="en-US" sz="1600" spc="200" dirty="0">
              <a:solidFill>
                <a:srgbClr val="424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科研数据分析</a:t>
            </a:r>
          </a:p>
        </p:txBody>
      </p:sp>
      <p:sp>
        <p:nvSpPr>
          <p:cNvPr id="96" name="矩形 95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Graphic spid="7" grpId="0" uiExpand="1">
        <p:bldSub>
          <a:bldChart bld="category"/>
        </p:bldSub>
      </p:bldGraphic>
      <p:bldGraphic spid="35" grpId="0" uiExpand="1">
        <p:bldSub>
          <a:bldChart bld="category"/>
        </p:bldSub>
      </p:bldGraphic>
      <p:bldGraphic spid="63" grpId="0" uiExpand="1">
        <p:bldSub>
          <a:bldChart bld="category"/>
        </p:bldSub>
      </p:bldGraphic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-263483" y="480748"/>
            <a:ext cx="30924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588216" y="684872"/>
            <a:ext cx="145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</a:t>
            </a:r>
            <a:endParaRPr kumimoji="1" lang="zh-CN" altLang="en-US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418897" y="2165533"/>
            <a:ext cx="2286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背景及意义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7418898" y="3254977"/>
            <a:ext cx="3127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研究方法和思路</a:t>
            </a:r>
          </a:p>
        </p:txBody>
      </p:sp>
      <p:sp>
        <p:nvSpPr>
          <p:cNvPr id="102" name="矩形 101"/>
          <p:cNvSpPr/>
          <p:nvPr/>
        </p:nvSpPr>
        <p:spPr>
          <a:xfrm>
            <a:off x="0" y="55362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7418897" y="4371265"/>
            <a:ext cx="301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难点和成果展示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7418898" y="5460709"/>
            <a:ext cx="3127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pic>
        <p:nvPicPr>
          <p:cNvPr id="11" name="图片 10" descr="图片包含 户外艺术系列, 网&#10;&#10;描述已自动生成">
            <a:extLst>
              <a:ext uri="{FF2B5EF4-FFF2-40B4-BE49-F238E27FC236}">
                <a16:creationId xmlns:a16="http://schemas.microsoft.com/office/drawing/2014/main" id="{8B0B2BB3-98C2-4A51-B4BF-D98A84CB2C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05905">
            <a:off x="-965334" y="1646279"/>
            <a:ext cx="6565922" cy="6858000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03C6D2C5-1B0E-4C64-B62D-B18D2195856A}"/>
              </a:ext>
            </a:extLst>
          </p:cNvPr>
          <p:cNvSpPr txBox="1"/>
          <p:nvPr/>
        </p:nvSpPr>
        <p:spPr>
          <a:xfrm>
            <a:off x="6450847" y="2165533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spc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8C15239-189F-49F5-B996-2EC2B43C25FF}"/>
              </a:ext>
            </a:extLst>
          </p:cNvPr>
          <p:cNvSpPr txBox="1"/>
          <p:nvPr/>
        </p:nvSpPr>
        <p:spPr>
          <a:xfrm>
            <a:off x="6450846" y="3263333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spc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2A29689-A629-4E46-B421-B11C8CCF20B7}"/>
              </a:ext>
            </a:extLst>
          </p:cNvPr>
          <p:cNvSpPr txBox="1"/>
          <p:nvPr/>
        </p:nvSpPr>
        <p:spPr>
          <a:xfrm>
            <a:off x="6450846" y="4361133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spc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5D31DFB-FA62-49D9-A1EC-CDB66EB15421}"/>
              </a:ext>
            </a:extLst>
          </p:cNvPr>
          <p:cNvSpPr txBox="1"/>
          <p:nvPr/>
        </p:nvSpPr>
        <p:spPr>
          <a:xfrm>
            <a:off x="6450845" y="5496042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spc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9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100" grpId="0"/>
      <p:bldP spid="101" grpId="0"/>
      <p:bldP spid="106" grpId="0"/>
      <p:bldP spid="107" grpId="0"/>
      <p:bldP spid="88" grpId="0"/>
      <p:bldP spid="89" grpId="0"/>
      <p:bldP spid="91" grpId="0"/>
      <p:bldP spid="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34801">
            <a:off x="9018033" y="3518493"/>
            <a:ext cx="3617497" cy="4004706"/>
          </a:xfrm>
          <a:custGeom>
            <a:avLst/>
            <a:gdLst>
              <a:gd name="connsiteX0" fmla="*/ 0 w 3617497"/>
              <a:gd name="connsiteY0" fmla="*/ 0 h 4004706"/>
              <a:gd name="connsiteX1" fmla="*/ 2363815 w 3617497"/>
              <a:gd name="connsiteY1" fmla="*/ 0 h 4004706"/>
              <a:gd name="connsiteX2" fmla="*/ 3617497 w 3617497"/>
              <a:gd name="connsiteY2" fmla="*/ 2618980 h 4004706"/>
              <a:gd name="connsiteX3" fmla="*/ 1657901 w 3617497"/>
              <a:gd name="connsiteY3" fmla="*/ 3557021 h 4004706"/>
              <a:gd name="connsiteX4" fmla="*/ 1872204 w 3617497"/>
              <a:gd name="connsiteY4" fmla="*/ 4004706 h 4004706"/>
              <a:gd name="connsiteX5" fmla="*/ 0 w 3617497"/>
              <a:gd name="connsiteY5" fmla="*/ 4004706 h 400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7497" h="4004706">
                <a:moveTo>
                  <a:pt x="0" y="0"/>
                </a:moveTo>
                <a:lnTo>
                  <a:pt x="2363815" y="0"/>
                </a:lnTo>
                <a:lnTo>
                  <a:pt x="3617497" y="2618980"/>
                </a:lnTo>
                <a:lnTo>
                  <a:pt x="1657901" y="3557021"/>
                </a:lnTo>
                <a:lnTo>
                  <a:pt x="1872204" y="4004706"/>
                </a:lnTo>
                <a:lnTo>
                  <a:pt x="0" y="4004706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68063" flipH="1">
            <a:off x="-283371" y="3275543"/>
            <a:ext cx="2728233" cy="3465840"/>
          </a:xfrm>
          <a:custGeom>
            <a:avLst/>
            <a:gdLst>
              <a:gd name="connsiteX0" fmla="*/ 0 w 2728233"/>
              <a:gd name="connsiteY0" fmla="*/ 0 h 3465840"/>
              <a:gd name="connsiteX1" fmla="*/ 0 w 2728233"/>
              <a:gd name="connsiteY1" fmla="*/ 3465840 h 3465840"/>
              <a:gd name="connsiteX2" fmla="*/ 2728233 w 2728233"/>
              <a:gd name="connsiteY2" fmla="*/ 3465840 h 3465840"/>
              <a:gd name="connsiteX3" fmla="*/ 2187628 w 2728233"/>
              <a:gd name="connsiteY3" fmla="*/ 0 h 346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8233" h="3465840">
                <a:moveTo>
                  <a:pt x="0" y="0"/>
                </a:moveTo>
                <a:lnTo>
                  <a:pt x="0" y="3465840"/>
                </a:lnTo>
                <a:lnTo>
                  <a:pt x="2728233" y="3465840"/>
                </a:lnTo>
                <a:lnTo>
                  <a:pt x="2187628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431" y="1325313"/>
            <a:ext cx="4492761" cy="49773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03522" y="1757941"/>
            <a:ext cx="3815936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0" name="矩形 9"/>
          <p:cNvSpPr/>
          <p:nvPr/>
        </p:nvSpPr>
        <p:spPr>
          <a:xfrm>
            <a:off x="7964788" y="4671878"/>
            <a:ext cx="3815936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1" name="矩形 10"/>
          <p:cNvSpPr/>
          <p:nvPr/>
        </p:nvSpPr>
        <p:spPr>
          <a:xfrm>
            <a:off x="1016988" y="3429000"/>
            <a:ext cx="3815936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203522" y="1295408"/>
            <a:ext cx="1050279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6988" y="2980676"/>
            <a:ext cx="998983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11122" y="4208602"/>
            <a:ext cx="1051883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143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248" y="0"/>
            <a:ext cx="12370248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6930" y="2890444"/>
            <a:ext cx="27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20230" y="3597887"/>
            <a:ext cx="454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spc="100"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 DOCUMENTATION</a:t>
            </a:r>
            <a:endParaRPr lang="zh-CN" altLang="en-US" sz="1200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4063" y="2147485"/>
            <a:ext cx="136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国内文献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430431" y="2119634"/>
            <a:ext cx="136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国外文献</a:t>
            </a:r>
          </a:p>
        </p:txBody>
      </p:sp>
      <p:sp>
        <p:nvSpPr>
          <p:cNvPr id="7" name="矩形 6"/>
          <p:cNvSpPr/>
          <p:nvPr/>
        </p:nvSpPr>
        <p:spPr>
          <a:xfrm>
            <a:off x="549192" y="2845019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8" name="矩形 7"/>
          <p:cNvSpPr/>
          <p:nvPr/>
        </p:nvSpPr>
        <p:spPr>
          <a:xfrm>
            <a:off x="452940" y="3602755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9" name="矩形 8"/>
          <p:cNvSpPr/>
          <p:nvPr/>
        </p:nvSpPr>
        <p:spPr>
          <a:xfrm>
            <a:off x="613360" y="4360490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1" name="矩形 10"/>
          <p:cNvSpPr/>
          <p:nvPr/>
        </p:nvSpPr>
        <p:spPr>
          <a:xfrm>
            <a:off x="8419308" y="2845019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2" name="矩形 11"/>
          <p:cNvSpPr/>
          <p:nvPr/>
        </p:nvSpPr>
        <p:spPr>
          <a:xfrm>
            <a:off x="8499518" y="3602755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3" name="矩形 12"/>
          <p:cNvSpPr/>
          <p:nvPr/>
        </p:nvSpPr>
        <p:spPr>
          <a:xfrm>
            <a:off x="8387224" y="4360490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96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5F54B4-1687-43EC-8A44-284CFB58FA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028" y="487680"/>
            <a:ext cx="6393179" cy="63931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4807D0C-1745-4EB6-9192-0252098D27C2}"/>
              </a:ext>
            </a:extLst>
          </p:cNvPr>
          <p:cNvSpPr txBox="1"/>
          <p:nvPr/>
        </p:nvSpPr>
        <p:spPr>
          <a:xfrm>
            <a:off x="2521585" y="2999389"/>
            <a:ext cx="4559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C8FCA2-D9F2-4CC5-86E7-00E814376E10}"/>
              </a:ext>
            </a:extLst>
          </p:cNvPr>
          <p:cNvSpPr txBox="1"/>
          <p:nvPr/>
        </p:nvSpPr>
        <p:spPr>
          <a:xfrm>
            <a:off x="2686293" y="4775762"/>
            <a:ext cx="167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指导老师：祝园园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5A8A66D-517E-4207-8784-987C4331ED2F}"/>
              </a:ext>
            </a:extLst>
          </p:cNvPr>
          <p:cNvCxnSpPr/>
          <p:nvPr/>
        </p:nvCxnSpPr>
        <p:spPr>
          <a:xfrm>
            <a:off x="1436707" y="3827475"/>
            <a:ext cx="70231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B173094-E720-4001-9DE2-A97257006C03}"/>
              </a:ext>
            </a:extLst>
          </p:cNvPr>
          <p:cNvSpPr/>
          <p:nvPr/>
        </p:nvSpPr>
        <p:spPr>
          <a:xfrm>
            <a:off x="2663227" y="3981002"/>
            <a:ext cx="2127899" cy="276999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武汉大学计算机学院</a:t>
            </a:r>
            <a:endParaRPr lang="en-US" altLang="zh-CN" sz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CF28D3-5966-4D8D-BE70-EB210DE31A76}"/>
              </a:ext>
            </a:extLst>
          </p:cNvPr>
          <p:cNvSpPr/>
          <p:nvPr/>
        </p:nvSpPr>
        <p:spPr>
          <a:xfrm>
            <a:off x="5171654" y="3981002"/>
            <a:ext cx="1775881" cy="276999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</a:t>
            </a:r>
            <a:endParaRPr lang="en-US" altLang="zh-CN" sz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8F0B1D-4976-4F56-96A7-23455DADB8A3}"/>
              </a:ext>
            </a:extLst>
          </p:cNvPr>
          <p:cNvSpPr txBox="1"/>
          <p:nvPr/>
        </p:nvSpPr>
        <p:spPr>
          <a:xfrm>
            <a:off x="5643390" y="4775762"/>
            <a:ext cx="167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答辩人：陈小龙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B7ABF2C-E0D4-4F02-8117-72902CA6A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035" y="4809021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4F9EDB5-0D5F-4987-90A6-4316D593FE19}"/>
              </a:ext>
            </a:extLst>
          </p:cNvPr>
          <p:cNvSpPr>
            <a:spLocks noEditPoints="1"/>
          </p:cNvSpPr>
          <p:nvPr/>
        </p:nvSpPr>
        <p:spPr bwMode="auto">
          <a:xfrm>
            <a:off x="2573935" y="4842358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B25644D-AE55-48A9-B502-E4E214B54239}"/>
              </a:ext>
            </a:extLst>
          </p:cNvPr>
          <p:cNvGrpSpPr/>
          <p:nvPr/>
        </p:nvGrpSpPr>
        <p:grpSpPr>
          <a:xfrm>
            <a:off x="5523831" y="4840007"/>
            <a:ext cx="104968" cy="149989"/>
            <a:chOff x="11101388" y="-2608263"/>
            <a:chExt cx="4789488" cy="6843714"/>
          </a:xfrm>
          <a:solidFill>
            <a:schemeClr val="accent1">
              <a:lumMod val="50000"/>
            </a:schemeClr>
          </a:solidFill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F311EEF-1577-4AAF-B5A4-CCC79717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1388" y="641350"/>
              <a:ext cx="4789488" cy="3594101"/>
            </a:xfrm>
            <a:custGeom>
              <a:avLst/>
              <a:gdLst>
                <a:gd name="T0" fmla="*/ 3013 w 3017"/>
                <a:gd name="T1" fmla="*/ 80 h 2264"/>
                <a:gd name="T2" fmla="*/ 2986 w 3017"/>
                <a:gd name="T3" fmla="*/ 32 h 2264"/>
                <a:gd name="T4" fmla="*/ 2937 w 3017"/>
                <a:gd name="T5" fmla="*/ 4 h 2264"/>
                <a:gd name="T6" fmla="*/ 2881 w 3017"/>
                <a:gd name="T7" fmla="*/ 4 h 2264"/>
                <a:gd name="T8" fmla="*/ 2833 w 3017"/>
                <a:gd name="T9" fmla="*/ 32 h 2264"/>
                <a:gd name="T10" fmla="*/ 2805 w 3017"/>
                <a:gd name="T11" fmla="*/ 80 h 2264"/>
                <a:gd name="T12" fmla="*/ 2797 w 3017"/>
                <a:gd name="T13" fmla="*/ 210 h 2264"/>
                <a:gd name="T14" fmla="*/ 2767 w 3017"/>
                <a:gd name="T15" fmla="*/ 405 h 2264"/>
                <a:gd name="T16" fmla="*/ 2708 w 3017"/>
                <a:gd name="T17" fmla="*/ 589 h 2264"/>
                <a:gd name="T18" fmla="*/ 2624 w 3017"/>
                <a:gd name="T19" fmla="*/ 761 h 2264"/>
                <a:gd name="T20" fmla="*/ 2517 w 3017"/>
                <a:gd name="T21" fmla="*/ 917 h 2264"/>
                <a:gd name="T22" fmla="*/ 2389 w 3017"/>
                <a:gd name="T23" fmla="*/ 1055 h 2264"/>
                <a:gd name="T24" fmla="*/ 2241 w 3017"/>
                <a:gd name="T25" fmla="*/ 1173 h 2264"/>
                <a:gd name="T26" fmla="*/ 2076 w 3017"/>
                <a:gd name="T27" fmla="*/ 1270 h 2264"/>
                <a:gd name="T28" fmla="*/ 1898 w 3017"/>
                <a:gd name="T29" fmla="*/ 1342 h 2264"/>
                <a:gd name="T30" fmla="*/ 1708 w 3017"/>
                <a:gd name="T31" fmla="*/ 1387 h 2264"/>
                <a:gd name="T32" fmla="*/ 1508 w 3017"/>
                <a:gd name="T33" fmla="*/ 1401 h 2264"/>
                <a:gd name="T34" fmla="*/ 1309 w 3017"/>
                <a:gd name="T35" fmla="*/ 1387 h 2264"/>
                <a:gd name="T36" fmla="*/ 1119 w 3017"/>
                <a:gd name="T37" fmla="*/ 1342 h 2264"/>
                <a:gd name="T38" fmla="*/ 940 w 3017"/>
                <a:gd name="T39" fmla="*/ 1270 h 2264"/>
                <a:gd name="T40" fmla="*/ 776 w 3017"/>
                <a:gd name="T41" fmla="*/ 1173 h 2264"/>
                <a:gd name="T42" fmla="*/ 628 w 3017"/>
                <a:gd name="T43" fmla="*/ 1055 h 2264"/>
                <a:gd name="T44" fmla="*/ 500 w 3017"/>
                <a:gd name="T45" fmla="*/ 917 h 2264"/>
                <a:gd name="T46" fmla="*/ 393 w 3017"/>
                <a:gd name="T47" fmla="*/ 761 h 2264"/>
                <a:gd name="T48" fmla="*/ 308 w 3017"/>
                <a:gd name="T49" fmla="*/ 589 h 2264"/>
                <a:gd name="T50" fmla="*/ 250 w 3017"/>
                <a:gd name="T51" fmla="*/ 405 h 2264"/>
                <a:gd name="T52" fmla="*/ 220 w 3017"/>
                <a:gd name="T53" fmla="*/ 210 h 2264"/>
                <a:gd name="T54" fmla="*/ 212 w 3017"/>
                <a:gd name="T55" fmla="*/ 80 h 2264"/>
                <a:gd name="T56" fmla="*/ 183 w 3017"/>
                <a:gd name="T57" fmla="*/ 32 h 2264"/>
                <a:gd name="T58" fmla="*/ 136 w 3017"/>
                <a:gd name="T59" fmla="*/ 4 h 2264"/>
                <a:gd name="T60" fmla="*/ 79 w 3017"/>
                <a:gd name="T61" fmla="*/ 4 h 2264"/>
                <a:gd name="T62" fmla="*/ 32 w 3017"/>
                <a:gd name="T63" fmla="*/ 32 h 2264"/>
                <a:gd name="T64" fmla="*/ 4 w 3017"/>
                <a:gd name="T65" fmla="*/ 80 h 2264"/>
                <a:gd name="T66" fmla="*/ 4 w 3017"/>
                <a:gd name="T67" fmla="*/ 222 h 2264"/>
                <a:gd name="T68" fmla="*/ 37 w 3017"/>
                <a:gd name="T69" fmla="*/ 439 h 2264"/>
                <a:gd name="T70" fmla="*/ 100 w 3017"/>
                <a:gd name="T71" fmla="*/ 647 h 2264"/>
                <a:gd name="T72" fmla="*/ 190 w 3017"/>
                <a:gd name="T73" fmla="*/ 839 h 2264"/>
                <a:gd name="T74" fmla="*/ 305 w 3017"/>
                <a:gd name="T75" fmla="*/ 1018 h 2264"/>
                <a:gd name="T76" fmla="*/ 444 w 3017"/>
                <a:gd name="T77" fmla="*/ 1176 h 2264"/>
                <a:gd name="T78" fmla="*/ 604 w 3017"/>
                <a:gd name="T79" fmla="*/ 1315 h 2264"/>
                <a:gd name="T80" fmla="*/ 782 w 3017"/>
                <a:gd name="T81" fmla="*/ 1430 h 2264"/>
                <a:gd name="T82" fmla="*/ 975 w 3017"/>
                <a:gd name="T83" fmla="*/ 1520 h 2264"/>
                <a:gd name="T84" fmla="*/ 1182 w 3017"/>
                <a:gd name="T85" fmla="*/ 1582 h 2264"/>
                <a:gd name="T86" fmla="*/ 1401 w 3017"/>
                <a:gd name="T87" fmla="*/ 1613 h 2264"/>
                <a:gd name="T88" fmla="*/ 1401 w 3017"/>
                <a:gd name="T89" fmla="*/ 2156 h 2264"/>
                <a:gd name="T90" fmla="*/ 1415 w 3017"/>
                <a:gd name="T91" fmla="*/ 2210 h 2264"/>
                <a:gd name="T92" fmla="*/ 1454 w 3017"/>
                <a:gd name="T93" fmla="*/ 2249 h 2264"/>
                <a:gd name="T94" fmla="*/ 1508 w 3017"/>
                <a:gd name="T95" fmla="*/ 2264 h 2264"/>
                <a:gd name="T96" fmla="*/ 1563 w 3017"/>
                <a:gd name="T97" fmla="*/ 2249 h 2264"/>
                <a:gd name="T98" fmla="*/ 1601 w 3017"/>
                <a:gd name="T99" fmla="*/ 2210 h 2264"/>
                <a:gd name="T100" fmla="*/ 1617 w 3017"/>
                <a:gd name="T101" fmla="*/ 2156 h 2264"/>
                <a:gd name="T102" fmla="*/ 1617 w 3017"/>
                <a:gd name="T103" fmla="*/ 1613 h 2264"/>
                <a:gd name="T104" fmla="*/ 1835 w 3017"/>
                <a:gd name="T105" fmla="*/ 1582 h 2264"/>
                <a:gd name="T106" fmla="*/ 2042 w 3017"/>
                <a:gd name="T107" fmla="*/ 1520 h 2264"/>
                <a:gd name="T108" fmla="*/ 2236 w 3017"/>
                <a:gd name="T109" fmla="*/ 1430 h 2264"/>
                <a:gd name="T110" fmla="*/ 2414 w 3017"/>
                <a:gd name="T111" fmla="*/ 1315 h 2264"/>
                <a:gd name="T112" fmla="*/ 2573 w 3017"/>
                <a:gd name="T113" fmla="*/ 1176 h 2264"/>
                <a:gd name="T114" fmla="*/ 2712 w 3017"/>
                <a:gd name="T115" fmla="*/ 1018 h 2264"/>
                <a:gd name="T116" fmla="*/ 2827 w 3017"/>
                <a:gd name="T117" fmla="*/ 839 h 2264"/>
                <a:gd name="T118" fmla="*/ 2918 w 3017"/>
                <a:gd name="T119" fmla="*/ 647 h 2264"/>
                <a:gd name="T120" fmla="*/ 2980 w 3017"/>
                <a:gd name="T121" fmla="*/ 439 h 2264"/>
                <a:gd name="T122" fmla="*/ 3013 w 3017"/>
                <a:gd name="T123" fmla="*/ 222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7" h="2264">
                  <a:moveTo>
                    <a:pt x="3017" y="108"/>
                  </a:moveTo>
                  <a:lnTo>
                    <a:pt x="3013" y="80"/>
                  </a:lnTo>
                  <a:lnTo>
                    <a:pt x="3003" y="54"/>
                  </a:lnTo>
                  <a:lnTo>
                    <a:pt x="2986" y="32"/>
                  </a:lnTo>
                  <a:lnTo>
                    <a:pt x="2963" y="16"/>
                  </a:lnTo>
                  <a:lnTo>
                    <a:pt x="2937" y="4"/>
                  </a:lnTo>
                  <a:lnTo>
                    <a:pt x="2910" y="0"/>
                  </a:lnTo>
                  <a:lnTo>
                    <a:pt x="2881" y="4"/>
                  </a:lnTo>
                  <a:lnTo>
                    <a:pt x="2855" y="16"/>
                  </a:lnTo>
                  <a:lnTo>
                    <a:pt x="2833" y="32"/>
                  </a:lnTo>
                  <a:lnTo>
                    <a:pt x="2816" y="54"/>
                  </a:lnTo>
                  <a:lnTo>
                    <a:pt x="2805" y="80"/>
                  </a:lnTo>
                  <a:lnTo>
                    <a:pt x="2801" y="108"/>
                  </a:lnTo>
                  <a:lnTo>
                    <a:pt x="2797" y="210"/>
                  </a:lnTo>
                  <a:lnTo>
                    <a:pt x="2785" y="308"/>
                  </a:lnTo>
                  <a:lnTo>
                    <a:pt x="2767" y="405"/>
                  </a:lnTo>
                  <a:lnTo>
                    <a:pt x="2741" y="498"/>
                  </a:lnTo>
                  <a:lnTo>
                    <a:pt x="2708" y="589"/>
                  </a:lnTo>
                  <a:lnTo>
                    <a:pt x="2670" y="677"/>
                  </a:lnTo>
                  <a:lnTo>
                    <a:pt x="2624" y="761"/>
                  </a:lnTo>
                  <a:lnTo>
                    <a:pt x="2573" y="841"/>
                  </a:lnTo>
                  <a:lnTo>
                    <a:pt x="2517" y="917"/>
                  </a:lnTo>
                  <a:lnTo>
                    <a:pt x="2456" y="989"/>
                  </a:lnTo>
                  <a:lnTo>
                    <a:pt x="2389" y="1055"/>
                  </a:lnTo>
                  <a:lnTo>
                    <a:pt x="2317" y="1117"/>
                  </a:lnTo>
                  <a:lnTo>
                    <a:pt x="2241" y="1173"/>
                  </a:lnTo>
                  <a:lnTo>
                    <a:pt x="2161" y="1224"/>
                  </a:lnTo>
                  <a:lnTo>
                    <a:pt x="2076" y="1270"/>
                  </a:lnTo>
                  <a:lnTo>
                    <a:pt x="1990" y="1309"/>
                  </a:lnTo>
                  <a:lnTo>
                    <a:pt x="1898" y="1342"/>
                  </a:lnTo>
                  <a:lnTo>
                    <a:pt x="1805" y="1367"/>
                  </a:lnTo>
                  <a:lnTo>
                    <a:pt x="1708" y="1387"/>
                  </a:lnTo>
                  <a:lnTo>
                    <a:pt x="1610" y="1397"/>
                  </a:lnTo>
                  <a:lnTo>
                    <a:pt x="1508" y="1401"/>
                  </a:lnTo>
                  <a:lnTo>
                    <a:pt x="1407" y="1397"/>
                  </a:lnTo>
                  <a:lnTo>
                    <a:pt x="1309" y="1387"/>
                  </a:lnTo>
                  <a:lnTo>
                    <a:pt x="1212" y="1367"/>
                  </a:lnTo>
                  <a:lnTo>
                    <a:pt x="1119" y="1342"/>
                  </a:lnTo>
                  <a:lnTo>
                    <a:pt x="1028" y="1309"/>
                  </a:lnTo>
                  <a:lnTo>
                    <a:pt x="940" y="1270"/>
                  </a:lnTo>
                  <a:lnTo>
                    <a:pt x="856" y="1224"/>
                  </a:lnTo>
                  <a:lnTo>
                    <a:pt x="776" y="1173"/>
                  </a:lnTo>
                  <a:lnTo>
                    <a:pt x="700" y="1117"/>
                  </a:lnTo>
                  <a:lnTo>
                    <a:pt x="628" y="1055"/>
                  </a:lnTo>
                  <a:lnTo>
                    <a:pt x="562" y="989"/>
                  </a:lnTo>
                  <a:lnTo>
                    <a:pt x="500" y="917"/>
                  </a:lnTo>
                  <a:lnTo>
                    <a:pt x="444" y="841"/>
                  </a:lnTo>
                  <a:lnTo>
                    <a:pt x="393" y="761"/>
                  </a:lnTo>
                  <a:lnTo>
                    <a:pt x="347" y="677"/>
                  </a:lnTo>
                  <a:lnTo>
                    <a:pt x="308" y="589"/>
                  </a:lnTo>
                  <a:lnTo>
                    <a:pt x="275" y="498"/>
                  </a:lnTo>
                  <a:lnTo>
                    <a:pt x="250" y="405"/>
                  </a:lnTo>
                  <a:lnTo>
                    <a:pt x="231" y="308"/>
                  </a:lnTo>
                  <a:lnTo>
                    <a:pt x="220" y="210"/>
                  </a:lnTo>
                  <a:lnTo>
                    <a:pt x="216" y="108"/>
                  </a:lnTo>
                  <a:lnTo>
                    <a:pt x="212" y="80"/>
                  </a:lnTo>
                  <a:lnTo>
                    <a:pt x="200" y="54"/>
                  </a:lnTo>
                  <a:lnTo>
                    <a:pt x="183" y="32"/>
                  </a:lnTo>
                  <a:lnTo>
                    <a:pt x="162" y="16"/>
                  </a:lnTo>
                  <a:lnTo>
                    <a:pt x="136" y="4"/>
                  </a:lnTo>
                  <a:lnTo>
                    <a:pt x="107" y="0"/>
                  </a:lnTo>
                  <a:lnTo>
                    <a:pt x="79" y="4"/>
                  </a:lnTo>
                  <a:lnTo>
                    <a:pt x="54" y="16"/>
                  </a:lnTo>
                  <a:lnTo>
                    <a:pt x="32" y="32"/>
                  </a:lnTo>
                  <a:lnTo>
                    <a:pt x="15" y="54"/>
                  </a:lnTo>
                  <a:lnTo>
                    <a:pt x="4" y="80"/>
                  </a:lnTo>
                  <a:lnTo>
                    <a:pt x="0" y="108"/>
                  </a:lnTo>
                  <a:lnTo>
                    <a:pt x="4" y="222"/>
                  </a:lnTo>
                  <a:lnTo>
                    <a:pt x="17" y="332"/>
                  </a:lnTo>
                  <a:lnTo>
                    <a:pt x="37" y="439"/>
                  </a:lnTo>
                  <a:lnTo>
                    <a:pt x="64" y="545"/>
                  </a:lnTo>
                  <a:lnTo>
                    <a:pt x="100" y="647"/>
                  </a:lnTo>
                  <a:lnTo>
                    <a:pt x="142" y="745"/>
                  </a:lnTo>
                  <a:lnTo>
                    <a:pt x="190" y="839"/>
                  </a:lnTo>
                  <a:lnTo>
                    <a:pt x="245" y="931"/>
                  </a:lnTo>
                  <a:lnTo>
                    <a:pt x="305" y="1018"/>
                  </a:lnTo>
                  <a:lnTo>
                    <a:pt x="372" y="1100"/>
                  </a:lnTo>
                  <a:lnTo>
                    <a:pt x="444" y="1176"/>
                  </a:lnTo>
                  <a:lnTo>
                    <a:pt x="521" y="1248"/>
                  </a:lnTo>
                  <a:lnTo>
                    <a:pt x="604" y="1315"/>
                  </a:lnTo>
                  <a:lnTo>
                    <a:pt x="690" y="1375"/>
                  </a:lnTo>
                  <a:lnTo>
                    <a:pt x="782" y="1430"/>
                  </a:lnTo>
                  <a:lnTo>
                    <a:pt x="876" y="1478"/>
                  </a:lnTo>
                  <a:lnTo>
                    <a:pt x="975" y="1520"/>
                  </a:lnTo>
                  <a:lnTo>
                    <a:pt x="1077" y="1554"/>
                  </a:lnTo>
                  <a:lnTo>
                    <a:pt x="1182" y="1582"/>
                  </a:lnTo>
                  <a:lnTo>
                    <a:pt x="1291" y="1601"/>
                  </a:lnTo>
                  <a:lnTo>
                    <a:pt x="1401" y="1613"/>
                  </a:lnTo>
                  <a:lnTo>
                    <a:pt x="1401" y="1617"/>
                  </a:lnTo>
                  <a:lnTo>
                    <a:pt x="1401" y="2156"/>
                  </a:lnTo>
                  <a:lnTo>
                    <a:pt x="1405" y="2185"/>
                  </a:lnTo>
                  <a:lnTo>
                    <a:pt x="1415" y="2210"/>
                  </a:lnTo>
                  <a:lnTo>
                    <a:pt x="1432" y="2232"/>
                  </a:lnTo>
                  <a:lnTo>
                    <a:pt x="1454" y="2249"/>
                  </a:lnTo>
                  <a:lnTo>
                    <a:pt x="1480" y="2260"/>
                  </a:lnTo>
                  <a:lnTo>
                    <a:pt x="1508" y="2264"/>
                  </a:lnTo>
                  <a:lnTo>
                    <a:pt x="1537" y="2260"/>
                  </a:lnTo>
                  <a:lnTo>
                    <a:pt x="1563" y="2249"/>
                  </a:lnTo>
                  <a:lnTo>
                    <a:pt x="1585" y="2232"/>
                  </a:lnTo>
                  <a:lnTo>
                    <a:pt x="1601" y="2210"/>
                  </a:lnTo>
                  <a:lnTo>
                    <a:pt x="1613" y="2185"/>
                  </a:lnTo>
                  <a:lnTo>
                    <a:pt x="1617" y="2156"/>
                  </a:lnTo>
                  <a:lnTo>
                    <a:pt x="1617" y="1617"/>
                  </a:lnTo>
                  <a:lnTo>
                    <a:pt x="1617" y="1613"/>
                  </a:lnTo>
                  <a:lnTo>
                    <a:pt x="1727" y="1601"/>
                  </a:lnTo>
                  <a:lnTo>
                    <a:pt x="1835" y="1582"/>
                  </a:lnTo>
                  <a:lnTo>
                    <a:pt x="1940" y="1554"/>
                  </a:lnTo>
                  <a:lnTo>
                    <a:pt x="2042" y="1520"/>
                  </a:lnTo>
                  <a:lnTo>
                    <a:pt x="2140" y="1478"/>
                  </a:lnTo>
                  <a:lnTo>
                    <a:pt x="2236" y="1430"/>
                  </a:lnTo>
                  <a:lnTo>
                    <a:pt x="2327" y="1375"/>
                  </a:lnTo>
                  <a:lnTo>
                    <a:pt x="2414" y="1315"/>
                  </a:lnTo>
                  <a:lnTo>
                    <a:pt x="2496" y="1248"/>
                  </a:lnTo>
                  <a:lnTo>
                    <a:pt x="2573" y="1176"/>
                  </a:lnTo>
                  <a:lnTo>
                    <a:pt x="2645" y="1100"/>
                  </a:lnTo>
                  <a:lnTo>
                    <a:pt x="2712" y="1018"/>
                  </a:lnTo>
                  <a:lnTo>
                    <a:pt x="2772" y="931"/>
                  </a:lnTo>
                  <a:lnTo>
                    <a:pt x="2827" y="839"/>
                  </a:lnTo>
                  <a:lnTo>
                    <a:pt x="2876" y="745"/>
                  </a:lnTo>
                  <a:lnTo>
                    <a:pt x="2918" y="647"/>
                  </a:lnTo>
                  <a:lnTo>
                    <a:pt x="2953" y="545"/>
                  </a:lnTo>
                  <a:lnTo>
                    <a:pt x="2980" y="439"/>
                  </a:lnTo>
                  <a:lnTo>
                    <a:pt x="3000" y="332"/>
                  </a:lnTo>
                  <a:lnTo>
                    <a:pt x="3013" y="222"/>
                  </a:lnTo>
                  <a:lnTo>
                    <a:pt x="3017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630DC7D9-B348-4D1C-9121-EB896C04A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7050" y="-2608263"/>
              <a:ext cx="3078163" cy="4960938"/>
            </a:xfrm>
            <a:custGeom>
              <a:avLst/>
              <a:gdLst>
                <a:gd name="T0" fmla="*/ 1144 w 1939"/>
                <a:gd name="T1" fmla="*/ 3110 h 3125"/>
                <a:gd name="T2" fmla="*/ 1385 w 1939"/>
                <a:gd name="T3" fmla="*/ 3032 h 3125"/>
                <a:gd name="T4" fmla="*/ 1595 w 1939"/>
                <a:gd name="T5" fmla="*/ 2897 h 3125"/>
                <a:gd name="T6" fmla="*/ 1762 w 1939"/>
                <a:gd name="T7" fmla="*/ 2715 h 3125"/>
                <a:gd name="T8" fmla="*/ 1879 w 1939"/>
                <a:gd name="T9" fmla="*/ 2494 h 3125"/>
                <a:gd name="T10" fmla="*/ 1935 w 1939"/>
                <a:gd name="T11" fmla="*/ 2244 h 3125"/>
                <a:gd name="T12" fmla="*/ 1935 w 1939"/>
                <a:gd name="T13" fmla="*/ 882 h 3125"/>
                <a:gd name="T14" fmla="*/ 1879 w 1939"/>
                <a:gd name="T15" fmla="*/ 632 h 3125"/>
                <a:gd name="T16" fmla="*/ 1762 w 1939"/>
                <a:gd name="T17" fmla="*/ 411 h 3125"/>
                <a:gd name="T18" fmla="*/ 1595 w 1939"/>
                <a:gd name="T19" fmla="*/ 228 h 3125"/>
                <a:gd name="T20" fmla="*/ 1385 w 1939"/>
                <a:gd name="T21" fmla="*/ 94 h 3125"/>
                <a:gd name="T22" fmla="*/ 1144 w 1939"/>
                <a:gd name="T23" fmla="*/ 16 h 3125"/>
                <a:gd name="T24" fmla="*/ 881 w 1939"/>
                <a:gd name="T25" fmla="*/ 4 h 3125"/>
                <a:gd name="T26" fmla="*/ 631 w 1939"/>
                <a:gd name="T27" fmla="*/ 61 h 3125"/>
                <a:gd name="T28" fmla="*/ 410 w 1939"/>
                <a:gd name="T29" fmla="*/ 178 h 3125"/>
                <a:gd name="T30" fmla="*/ 228 w 1939"/>
                <a:gd name="T31" fmla="*/ 346 h 3125"/>
                <a:gd name="T32" fmla="*/ 93 w 1939"/>
                <a:gd name="T33" fmla="*/ 554 h 3125"/>
                <a:gd name="T34" fmla="*/ 15 w 1939"/>
                <a:gd name="T35" fmla="*/ 796 h 3125"/>
                <a:gd name="T36" fmla="*/ 0 w 1939"/>
                <a:gd name="T37" fmla="*/ 2155 h 3125"/>
                <a:gd name="T38" fmla="*/ 34 w 1939"/>
                <a:gd name="T39" fmla="*/ 2414 h 3125"/>
                <a:gd name="T40" fmla="*/ 133 w 1939"/>
                <a:gd name="T41" fmla="*/ 2646 h 3125"/>
                <a:gd name="T42" fmla="*/ 284 w 1939"/>
                <a:gd name="T43" fmla="*/ 2841 h 3125"/>
                <a:gd name="T44" fmla="*/ 479 w 1939"/>
                <a:gd name="T45" fmla="*/ 2993 h 3125"/>
                <a:gd name="T46" fmla="*/ 711 w 1939"/>
                <a:gd name="T47" fmla="*/ 3091 h 3125"/>
                <a:gd name="T48" fmla="*/ 969 w 1939"/>
                <a:gd name="T49" fmla="*/ 3125 h 3125"/>
                <a:gd name="T50" fmla="*/ 231 w 1939"/>
                <a:gd name="T51" fmla="*/ 818 h 3125"/>
                <a:gd name="T52" fmla="*/ 307 w 1939"/>
                <a:gd name="T53" fmla="*/ 611 h 3125"/>
                <a:gd name="T54" fmla="*/ 436 w 1939"/>
                <a:gd name="T55" fmla="*/ 437 h 3125"/>
                <a:gd name="T56" fmla="*/ 610 w 1939"/>
                <a:gd name="T57" fmla="*/ 308 h 3125"/>
                <a:gd name="T58" fmla="*/ 817 w 1939"/>
                <a:gd name="T59" fmla="*/ 232 h 3125"/>
                <a:gd name="T60" fmla="*/ 1046 w 1939"/>
                <a:gd name="T61" fmla="*/ 220 h 3125"/>
                <a:gd name="T62" fmla="*/ 1262 w 1939"/>
                <a:gd name="T63" fmla="*/ 275 h 3125"/>
                <a:gd name="T64" fmla="*/ 1449 w 1939"/>
                <a:gd name="T65" fmla="*/ 389 h 3125"/>
                <a:gd name="T66" fmla="*/ 1595 w 1939"/>
                <a:gd name="T67" fmla="*/ 548 h 3125"/>
                <a:gd name="T68" fmla="*/ 1690 w 1939"/>
                <a:gd name="T69" fmla="*/ 746 h 3125"/>
                <a:gd name="T70" fmla="*/ 1724 w 1939"/>
                <a:gd name="T71" fmla="*/ 970 h 3125"/>
                <a:gd name="T72" fmla="*/ 1708 w 1939"/>
                <a:gd name="T73" fmla="*/ 2308 h 3125"/>
                <a:gd name="T74" fmla="*/ 1633 w 1939"/>
                <a:gd name="T75" fmla="*/ 2515 h 3125"/>
                <a:gd name="T76" fmla="*/ 1503 w 1939"/>
                <a:gd name="T77" fmla="*/ 2689 h 3125"/>
                <a:gd name="T78" fmla="*/ 1329 w 1939"/>
                <a:gd name="T79" fmla="*/ 2818 h 3125"/>
                <a:gd name="T80" fmla="*/ 1121 w 1939"/>
                <a:gd name="T81" fmla="*/ 2894 h 3125"/>
                <a:gd name="T82" fmla="*/ 893 w 1939"/>
                <a:gd name="T83" fmla="*/ 2906 h 3125"/>
                <a:gd name="T84" fmla="*/ 676 w 1939"/>
                <a:gd name="T85" fmla="*/ 2850 h 3125"/>
                <a:gd name="T86" fmla="*/ 490 w 1939"/>
                <a:gd name="T87" fmla="*/ 2737 h 3125"/>
                <a:gd name="T88" fmla="*/ 345 w 1939"/>
                <a:gd name="T89" fmla="*/ 2578 h 3125"/>
                <a:gd name="T90" fmla="*/ 249 w 1939"/>
                <a:gd name="T91" fmla="*/ 2380 h 3125"/>
                <a:gd name="T92" fmla="*/ 215 w 1939"/>
                <a:gd name="T93" fmla="*/ 2155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9" h="3125">
                  <a:moveTo>
                    <a:pt x="969" y="3125"/>
                  </a:moveTo>
                  <a:lnTo>
                    <a:pt x="1058" y="3121"/>
                  </a:lnTo>
                  <a:lnTo>
                    <a:pt x="1144" y="3110"/>
                  </a:lnTo>
                  <a:lnTo>
                    <a:pt x="1227" y="3091"/>
                  </a:lnTo>
                  <a:lnTo>
                    <a:pt x="1308" y="3065"/>
                  </a:lnTo>
                  <a:lnTo>
                    <a:pt x="1385" y="3032"/>
                  </a:lnTo>
                  <a:lnTo>
                    <a:pt x="1458" y="2993"/>
                  </a:lnTo>
                  <a:lnTo>
                    <a:pt x="1529" y="2948"/>
                  </a:lnTo>
                  <a:lnTo>
                    <a:pt x="1595" y="2897"/>
                  </a:lnTo>
                  <a:lnTo>
                    <a:pt x="1655" y="2841"/>
                  </a:lnTo>
                  <a:lnTo>
                    <a:pt x="1711" y="2780"/>
                  </a:lnTo>
                  <a:lnTo>
                    <a:pt x="1762" y="2715"/>
                  </a:lnTo>
                  <a:lnTo>
                    <a:pt x="1807" y="2646"/>
                  </a:lnTo>
                  <a:lnTo>
                    <a:pt x="1846" y="2571"/>
                  </a:lnTo>
                  <a:lnTo>
                    <a:pt x="1879" y="2494"/>
                  </a:lnTo>
                  <a:lnTo>
                    <a:pt x="1905" y="2414"/>
                  </a:lnTo>
                  <a:lnTo>
                    <a:pt x="1923" y="2330"/>
                  </a:lnTo>
                  <a:lnTo>
                    <a:pt x="1935" y="2244"/>
                  </a:lnTo>
                  <a:lnTo>
                    <a:pt x="1939" y="2155"/>
                  </a:lnTo>
                  <a:lnTo>
                    <a:pt x="1939" y="970"/>
                  </a:lnTo>
                  <a:lnTo>
                    <a:pt x="1935" y="882"/>
                  </a:lnTo>
                  <a:lnTo>
                    <a:pt x="1923" y="796"/>
                  </a:lnTo>
                  <a:lnTo>
                    <a:pt x="1905" y="712"/>
                  </a:lnTo>
                  <a:lnTo>
                    <a:pt x="1879" y="632"/>
                  </a:lnTo>
                  <a:lnTo>
                    <a:pt x="1846" y="554"/>
                  </a:lnTo>
                  <a:lnTo>
                    <a:pt x="1807" y="480"/>
                  </a:lnTo>
                  <a:lnTo>
                    <a:pt x="1762" y="411"/>
                  </a:lnTo>
                  <a:lnTo>
                    <a:pt x="1711" y="346"/>
                  </a:lnTo>
                  <a:lnTo>
                    <a:pt x="1655" y="284"/>
                  </a:lnTo>
                  <a:lnTo>
                    <a:pt x="1595" y="228"/>
                  </a:lnTo>
                  <a:lnTo>
                    <a:pt x="1529" y="178"/>
                  </a:lnTo>
                  <a:lnTo>
                    <a:pt x="1458" y="132"/>
                  </a:lnTo>
                  <a:lnTo>
                    <a:pt x="1385" y="94"/>
                  </a:lnTo>
                  <a:lnTo>
                    <a:pt x="1308" y="61"/>
                  </a:lnTo>
                  <a:lnTo>
                    <a:pt x="1227" y="35"/>
                  </a:lnTo>
                  <a:lnTo>
                    <a:pt x="1144" y="16"/>
                  </a:lnTo>
                  <a:lnTo>
                    <a:pt x="1058" y="4"/>
                  </a:lnTo>
                  <a:lnTo>
                    <a:pt x="969" y="0"/>
                  </a:lnTo>
                  <a:lnTo>
                    <a:pt x="881" y="4"/>
                  </a:lnTo>
                  <a:lnTo>
                    <a:pt x="795" y="16"/>
                  </a:lnTo>
                  <a:lnTo>
                    <a:pt x="711" y="35"/>
                  </a:lnTo>
                  <a:lnTo>
                    <a:pt x="631" y="61"/>
                  </a:lnTo>
                  <a:lnTo>
                    <a:pt x="554" y="94"/>
                  </a:lnTo>
                  <a:lnTo>
                    <a:pt x="479" y="132"/>
                  </a:lnTo>
                  <a:lnTo>
                    <a:pt x="410" y="178"/>
                  </a:lnTo>
                  <a:lnTo>
                    <a:pt x="345" y="228"/>
                  </a:lnTo>
                  <a:lnTo>
                    <a:pt x="284" y="284"/>
                  </a:lnTo>
                  <a:lnTo>
                    <a:pt x="228" y="346"/>
                  </a:lnTo>
                  <a:lnTo>
                    <a:pt x="177" y="411"/>
                  </a:lnTo>
                  <a:lnTo>
                    <a:pt x="133" y="480"/>
                  </a:lnTo>
                  <a:lnTo>
                    <a:pt x="93" y="554"/>
                  </a:lnTo>
                  <a:lnTo>
                    <a:pt x="61" y="632"/>
                  </a:lnTo>
                  <a:lnTo>
                    <a:pt x="34" y="712"/>
                  </a:lnTo>
                  <a:lnTo>
                    <a:pt x="15" y="796"/>
                  </a:lnTo>
                  <a:lnTo>
                    <a:pt x="4" y="882"/>
                  </a:lnTo>
                  <a:lnTo>
                    <a:pt x="0" y="970"/>
                  </a:lnTo>
                  <a:lnTo>
                    <a:pt x="0" y="2155"/>
                  </a:lnTo>
                  <a:lnTo>
                    <a:pt x="4" y="2244"/>
                  </a:lnTo>
                  <a:lnTo>
                    <a:pt x="15" y="2330"/>
                  </a:lnTo>
                  <a:lnTo>
                    <a:pt x="34" y="2414"/>
                  </a:lnTo>
                  <a:lnTo>
                    <a:pt x="61" y="2494"/>
                  </a:lnTo>
                  <a:lnTo>
                    <a:pt x="93" y="2571"/>
                  </a:lnTo>
                  <a:lnTo>
                    <a:pt x="133" y="2646"/>
                  </a:lnTo>
                  <a:lnTo>
                    <a:pt x="177" y="2715"/>
                  </a:lnTo>
                  <a:lnTo>
                    <a:pt x="228" y="2780"/>
                  </a:lnTo>
                  <a:lnTo>
                    <a:pt x="284" y="2841"/>
                  </a:lnTo>
                  <a:lnTo>
                    <a:pt x="345" y="2897"/>
                  </a:lnTo>
                  <a:lnTo>
                    <a:pt x="410" y="2948"/>
                  </a:lnTo>
                  <a:lnTo>
                    <a:pt x="479" y="2993"/>
                  </a:lnTo>
                  <a:lnTo>
                    <a:pt x="554" y="3032"/>
                  </a:lnTo>
                  <a:lnTo>
                    <a:pt x="631" y="3065"/>
                  </a:lnTo>
                  <a:lnTo>
                    <a:pt x="711" y="3091"/>
                  </a:lnTo>
                  <a:lnTo>
                    <a:pt x="795" y="3110"/>
                  </a:lnTo>
                  <a:lnTo>
                    <a:pt x="881" y="3121"/>
                  </a:lnTo>
                  <a:lnTo>
                    <a:pt x="969" y="3125"/>
                  </a:lnTo>
                  <a:close/>
                  <a:moveTo>
                    <a:pt x="215" y="970"/>
                  </a:moveTo>
                  <a:lnTo>
                    <a:pt x="219" y="893"/>
                  </a:lnTo>
                  <a:lnTo>
                    <a:pt x="231" y="818"/>
                  </a:lnTo>
                  <a:lnTo>
                    <a:pt x="249" y="746"/>
                  </a:lnTo>
                  <a:lnTo>
                    <a:pt x="275" y="677"/>
                  </a:lnTo>
                  <a:lnTo>
                    <a:pt x="307" y="611"/>
                  </a:lnTo>
                  <a:lnTo>
                    <a:pt x="345" y="548"/>
                  </a:lnTo>
                  <a:lnTo>
                    <a:pt x="388" y="491"/>
                  </a:lnTo>
                  <a:lnTo>
                    <a:pt x="436" y="437"/>
                  </a:lnTo>
                  <a:lnTo>
                    <a:pt x="490" y="389"/>
                  </a:lnTo>
                  <a:lnTo>
                    <a:pt x="548" y="344"/>
                  </a:lnTo>
                  <a:lnTo>
                    <a:pt x="610" y="308"/>
                  </a:lnTo>
                  <a:lnTo>
                    <a:pt x="676" y="275"/>
                  </a:lnTo>
                  <a:lnTo>
                    <a:pt x="745" y="250"/>
                  </a:lnTo>
                  <a:lnTo>
                    <a:pt x="817" y="232"/>
                  </a:lnTo>
                  <a:lnTo>
                    <a:pt x="893" y="220"/>
                  </a:lnTo>
                  <a:lnTo>
                    <a:pt x="969" y="216"/>
                  </a:lnTo>
                  <a:lnTo>
                    <a:pt x="1046" y="220"/>
                  </a:lnTo>
                  <a:lnTo>
                    <a:pt x="1121" y="232"/>
                  </a:lnTo>
                  <a:lnTo>
                    <a:pt x="1194" y="250"/>
                  </a:lnTo>
                  <a:lnTo>
                    <a:pt x="1262" y="275"/>
                  </a:lnTo>
                  <a:lnTo>
                    <a:pt x="1329" y="308"/>
                  </a:lnTo>
                  <a:lnTo>
                    <a:pt x="1390" y="344"/>
                  </a:lnTo>
                  <a:lnTo>
                    <a:pt x="1449" y="389"/>
                  </a:lnTo>
                  <a:lnTo>
                    <a:pt x="1503" y="437"/>
                  </a:lnTo>
                  <a:lnTo>
                    <a:pt x="1551" y="491"/>
                  </a:lnTo>
                  <a:lnTo>
                    <a:pt x="1595" y="548"/>
                  </a:lnTo>
                  <a:lnTo>
                    <a:pt x="1633" y="611"/>
                  </a:lnTo>
                  <a:lnTo>
                    <a:pt x="1664" y="677"/>
                  </a:lnTo>
                  <a:lnTo>
                    <a:pt x="1690" y="746"/>
                  </a:lnTo>
                  <a:lnTo>
                    <a:pt x="1708" y="818"/>
                  </a:lnTo>
                  <a:lnTo>
                    <a:pt x="1720" y="893"/>
                  </a:lnTo>
                  <a:lnTo>
                    <a:pt x="1724" y="970"/>
                  </a:lnTo>
                  <a:lnTo>
                    <a:pt x="1724" y="2155"/>
                  </a:lnTo>
                  <a:lnTo>
                    <a:pt x="1720" y="2232"/>
                  </a:lnTo>
                  <a:lnTo>
                    <a:pt x="1708" y="2308"/>
                  </a:lnTo>
                  <a:lnTo>
                    <a:pt x="1690" y="2380"/>
                  </a:lnTo>
                  <a:lnTo>
                    <a:pt x="1664" y="2449"/>
                  </a:lnTo>
                  <a:lnTo>
                    <a:pt x="1633" y="2515"/>
                  </a:lnTo>
                  <a:lnTo>
                    <a:pt x="1595" y="2578"/>
                  </a:lnTo>
                  <a:lnTo>
                    <a:pt x="1551" y="2635"/>
                  </a:lnTo>
                  <a:lnTo>
                    <a:pt x="1503" y="2689"/>
                  </a:lnTo>
                  <a:lnTo>
                    <a:pt x="1449" y="2737"/>
                  </a:lnTo>
                  <a:lnTo>
                    <a:pt x="1390" y="2780"/>
                  </a:lnTo>
                  <a:lnTo>
                    <a:pt x="1329" y="2818"/>
                  </a:lnTo>
                  <a:lnTo>
                    <a:pt x="1262" y="2850"/>
                  </a:lnTo>
                  <a:lnTo>
                    <a:pt x="1194" y="2876"/>
                  </a:lnTo>
                  <a:lnTo>
                    <a:pt x="1121" y="2894"/>
                  </a:lnTo>
                  <a:lnTo>
                    <a:pt x="1046" y="2906"/>
                  </a:lnTo>
                  <a:lnTo>
                    <a:pt x="969" y="2910"/>
                  </a:lnTo>
                  <a:lnTo>
                    <a:pt x="893" y="2906"/>
                  </a:lnTo>
                  <a:lnTo>
                    <a:pt x="817" y="2894"/>
                  </a:lnTo>
                  <a:lnTo>
                    <a:pt x="745" y="2876"/>
                  </a:lnTo>
                  <a:lnTo>
                    <a:pt x="676" y="2850"/>
                  </a:lnTo>
                  <a:lnTo>
                    <a:pt x="610" y="2818"/>
                  </a:lnTo>
                  <a:lnTo>
                    <a:pt x="548" y="2780"/>
                  </a:lnTo>
                  <a:lnTo>
                    <a:pt x="490" y="2737"/>
                  </a:lnTo>
                  <a:lnTo>
                    <a:pt x="436" y="2689"/>
                  </a:lnTo>
                  <a:lnTo>
                    <a:pt x="388" y="2635"/>
                  </a:lnTo>
                  <a:lnTo>
                    <a:pt x="345" y="2578"/>
                  </a:lnTo>
                  <a:lnTo>
                    <a:pt x="307" y="2515"/>
                  </a:lnTo>
                  <a:lnTo>
                    <a:pt x="275" y="2449"/>
                  </a:lnTo>
                  <a:lnTo>
                    <a:pt x="249" y="2380"/>
                  </a:lnTo>
                  <a:lnTo>
                    <a:pt x="231" y="2308"/>
                  </a:lnTo>
                  <a:lnTo>
                    <a:pt x="219" y="2232"/>
                  </a:lnTo>
                  <a:lnTo>
                    <a:pt x="215" y="2155"/>
                  </a:lnTo>
                  <a:lnTo>
                    <a:pt x="215" y="9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DD2DD03-EDF2-4856-9106-897AA971B3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88" y="96278"/>
            <a:ext cx="2137137" cy="281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9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9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3293053" y="-646778"/>
            <a:ext cx="9658486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83172" y="3785493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背景及意义</a:t>
            </a: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62200"/>
              <a:gd name="connsiteY0" fmla="*/ 1047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00038 w 2362200"/>
              <a:gd name="connsiteY4" fmla="*/ 104775 h 295274"/>
              <a:gd name="connsiteX0" fmla="*/ 36513 w 2362200"/>
              <a:gd name="connsiteY0" fmla="*/ 1301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6513 w 2362200"/>
              <a:gd name="connsiteY4" fmla="*/ 130175 h 295274"/>
              <a:gd name="connsiteX0" fmla="*/ 69537 w 2395224"/>
              <a:gd name="connsiteY0" fmla="*/ 130175 h 295274"/>
              <a:gd name="connsiteX1" fmla="*/ 2395224 w 2395224"/>
              <a:gd name="connsiteY1" fmla="*/ 0 h 295274"/>
              <a:gd name="connsiteX2" fmla="*/ 2276162 w 2395224"/>
              <a:gd name="connsiteY2" fmla="*/ 266699 h 295274"/>
              <a:gd name="connsiteX3" fmla="*/ 33024 w 2395224"/>
              <a:gd name="connsiteY3" fmla="*/ 295274 h 295274"/>
              <a:gd name="connsiteX4" fmla="*/ 69537 w 2395224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600" spc="1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  <a:gd name="connsiteX0" fmla="*/ 1552733 w 1552733"/>
              <a:gd name="connsiteY0" fmla="*/ 0 h 273021"/>
              <a:gd name="connsiteX1" fmla="*/ 694373 w 1552733"/>
              <a:gd name="connsiteY1" fmla="*/ 251777 h 273021"/>
              <a:gd name="connsiteX2" fmla="*/ 0 w 1552733"/>
              <a:gd name="connsiteY2" fmla="*/ 195262 h 273021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45677"/>
              <a:gd name="connsiteX1" fmla="*/ 694373 w 1559083"/>
              <a:gd name="connsiteY1" fmla="*/ 334327 h 345677"/>
              <a:gd name="connsiteX2" fmla="*/ 0 w 1559083"/>
              <a:gd name="connsiteY2" fmla="*/ 220662 h 345677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462919"/>
              <a:gd name="connsiteX1" fmla="*/ 632461 w 1559083"/>
              <a:gd name="connsiteY1" fmla="*/ 462915 h 462919"/>
              <a:gd name="connsiteX2" fmla="*/ 0 w 1559083"/>
              <a:gd name="connsiteY2" fmla="*/ 220662 h 462919"/>
              <a:gd name="connsiteX0" fmla="*/ 1716245 w 1716245"/>
              <a:gd name="connsiteY0" fmla="*/ 0 h 478467"/>
              <a:gd name="connsiteX1" fmla="*/ 789623 w 1716245"/>
              <a:gd name="connsiteY1" fmla="*/ 462915 h 478467"/>
              <a:gd name="connsiteX2" fmla="*/ 0 w 1716245"/>
              <a:gd name="connsiteY2" fmla="*/ 325437 h 478467"/>
              <a:gd name="connsiteX0" fmla="*/ 1716245 w 1716360"/>
              <a:gd name="connsiteY0" fmla="*/ 0 h 478467"/>
              <a:gd name="connsiteX1" fmla="*/ 789623 w 1716360"/>
              <a:gd name="connsiteY1" fmla="*/ 462915 h 478467"/>
              <a:gd name="connsiteX2" fmla="*/ 0 w 1716360"/>
              <a:gd name="connsiteY2" fmla="*/ 325437 h 478467"/>
              <a:gd name="connsiteX0" fmla="*/ 1716245 w 1716341"/>
              <a:gd name="connsiteY0" fmla="*/ 0 h 464397"/>
              <a:gd name="connsiteX1" fmla="*/ 789623 w 1716341"/>
              <a:gd name="connsiteY1" fmla="*/ 462915 h 464397"/>
              <a:gd name="connsiteX2" fmla="*/ 0 w 1716341"/>
              <a:gd name="connsiteY2" fmla="*/ 325437 h 464397"/>
              <a:gd name="connsiteX0" fmla="*/ 1716245 w 1716336"/>
              <a:gd name="connsiteY0" fmla="*/ 0 h 415251"/>
              <a:gd name="connsiteX1" fmla="*/ 741998 w 1716336"/>
              <a:gd name="connsiteY1" fmla="*/ 410528 h 415251"/>
              <a:gd name="connsiteX2" fmla="*/ 0 w 1716336"/>
              <a:gd name="connsiteY2" fmla="*/ 325437 h 415251"/>
              <a:gd name="connsiteX0" fmla="*/ 1716245 w 1716245"/>
              <a:gd name="connsiteY0" fmla="*/ 0 h 415251"/>
              <a:gd name="connsiteX1" fmla="*/ 741998 w 1716245"/>
              <a:gd name="connsiteY1" fmla="*/ 410528 h 415251"/>
              <a:gd name="connsiteX2" fmla="*/ 0 w 1716245"/>
              <a:gd name="connsiteY2" fmla="*/ 325437 h 415251"/>
              <a:gd name="connsiteX0" fmla="*/ 1716245 w 1716245"/>
              <a:gd name="connsiteY0" fmla="*/ 0 h 342919"/>
              <a:gd name="connsiteX1" fmla="*/ 576898 w 1716245"/>
              <a:gd name="connsiteY1" fmla="*/ 93028 h 342919"/>
              <a:gd name="connsiteX2" fmla="*/ 0 w 1716245"/>
              <a:gd name="connsiteY2" fmla="*/ 325437 h 342919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99364"/>
              <a:gd name="connsiteX1" fmla="*/ 672148 w 1811495"/>
              <a:gd name="connsiteY1" fmla="*/ 256541 h 399364"/>
              <a:gd name="connsiteX2" fmla="*/ 0 w 1811495"/>
              <a:gd name="connsiteY2" fmla="*/ 0 h 399364"/>
              <a:gd name="connsiteX0" fmla="*/ 1811495 w 1811495"/>
              <a:gd name="connsiteY0" fmla="*/ 163513 h 421548"/>
              <a:gd name="connsiteX1" fmla="*/ 646748 w 1811495"/>
              <a:gd name="connsiteY1" fmla="*/ 307341 h 421548"/>
              <a:gd name="connsiteX2" fmla="*/ 0 w 1811495"/>
              <a:gd name="connsiteY2" fmla="*/ 0 h 421548"/>
              <a:gd name="connsiteX0" fmla="*/ 1811495 w 1811495"/>
              <a:gd name="connsiteY0" fmla="*/ 163513 h 405972"/>
              <a:gd name="connsiteX1" fmla="*/ 646748 w 1811495"/>
              <a:gd name="connsiteY1" fmla="*/ 307341 h 405972"/>
              <a:gd name="connsiteX2" fmla="*/ 0 w 1811495"/>
              <a:gd name="connsiteY2" fmla="*/ 0 h 40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8C8151-6BD6-4E6C-B935-5A8371D40BE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575" y="966325"/>
            <a:ext cx="6175965" cy="6175965"/>
          </a:xfrm>
          <a:prstGeom prst="rect">
            <a:avLst/>
          </a:prstGeom>
        </p:spPr>
      </p:pic>
      <p:grpSp>
        <p:nvGrpSpPr>
          <p:cNvPr id="31" name="PA_组合 30"/>
          <p:cNvGrpSpPr/>
          <p:nvPr>
            <p:custDataLst>
              <p:tags r:id="rId1"/>
            </p:custDataLst>
          </p:nvPr>
        </p:nvGrpSpPr>
        <p:grpSpPr>
          <a:xfrm>
            <a:off x="-2250285" y="1228555"/>
            <a:ext cx="4297266" cy="4297266"/>
            <a:chOff x="-3260539" y="1116949"/>
            <a:chExt cx="4297266" cy="4297266"/>
          </a:xfrm>
        </p:grpSpPr>
        <p:sp>
          <p:nvSpPr>
            <p:cNvPr id="29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62594" y="3539303"/>
            <a:ext cx="310659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7" name="PA_椭圆 6"/>
          <p:cNvSpPr/>
          <p:nvPr>
            <p:custDataLst>
              <p:tags r:id="rId2"/>
            </p:custDataLst>
          </p:nvPr>
        </p:nvSpPr>
        <p:spPr>
          <a:xfrm rot="9572820">
            <a:off x="4279149" y="1540711"/>
            <a:ext cx="3560678" cy="356067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hidden="1"/>
          <p:cNvSpPr/>
          <p:nvPr/>
        </p:nvSpPr>
        <p:spPr>
          <a:xfrm>
            <a:off x="3657147" y="918709"/>
            <a:ext cx="4804682" cy="4804682"/>
          </a:xfrm>
          <a:prstGeom prst="ellipse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13011" y="3377188"/>
            <a:ext cx="3188607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82665" y="2676081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选题背景概述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513832" y="2491974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选题意义概述</a:t>
            </a:r>
          </a:p>
        </p:txBody>
      </p:sp>
      <p:sp>
        <p:nvSpPr>
          <p:cNvPr id="13" name="PA_椭圆 12"/>
          <p:cNvSpPr/>
          <p:nvPr>
            <p:custDataLst>
              <p:tags r:id="rId3"/>
            </p:custDataLst>
          </p:nvPr>
        </p:nvSpPr>
        <p:spPr>
          <a:xfrm>
            <a:off x="5286376" y="2547938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13"/>
          <p:cNvSpPr txBox="1"/>
          <p:nvPr>
            <p:custDataLst>
              <p:tags r:id="rId4"/>
            </p:custDataLst>
          </p:nvPr>
        </p:nvSpPr>
        <p:spPr>
          <a:xfrm>
            <a:off x="5390957" y="2644331"/>
            <a:ext cx="1484289" cy="121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  <a:endParaRPr lang="en-US" altLang="zh-CN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16" name="椭圆 6" hidden="1"/>
          <p:cNvSpPr/>
          <p:nvPr/>
        </p:nvSpPr>
        <p:spPr>
          <a:xfrm rot="673589">
            <a:off x="3868381" y="1129943"/>
            <a:ext cx="4382214" cy="4382214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6" hidden="1"/>
          <p:cNvSpPr/>
          <p:nvPr/>
        </p:nvSpPr>
        <p:spPr>
          <a:xfrm rot="2877359">
            <a:off x="3465199" y="726761"/>
            <a:ext cx="5188580" cy="5188580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5"/>
            </p:custDataLst>
          </p:nvPr>
        </p:nvSpPr>
        <p:spPr>
          <a:xfrm>
            <a:off x="6338572" y="1559117"/>
            <a:ext cx="79184" cy="7918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6"/>
            </p:custDataLst>
          </p:nvPr>
        </p:nvSpPr>
        <p:spPr>
          <a:xfrm>
            <a:off x="5402158" y="1638122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7"/>
            </p:custDataLst>
          </p:nvPr>
        </p:nvSpPr>
        <p:spPr>
          <a:xfrm>
            <a:off x="8341290" y="2689993"/>
            <a:ext cx="127182" cy="1271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PA_组合 31"/>
          <p:cNvGrpSpPr/>
          <p:nvPr>
            <p:custDataLst>
              <p:tags r:id="rId8"/>
            </p:custDataLst>
          </p:nvPr>
        </p:nvGrpSpPr>
        <p:grpSpPr>
          <a:xfrm rot="10389139" flipH="1">
            <a:off x="10537532" y="1135952"/>
            <a:ext cx="4297266" cy="4297266"/>
            <a:chOff x="-3260539" y="1116949"/>
            <a:chExt cx="4297266" cy="4297266"/>
          </a:xfrm>
        </p:grpSpPr>
        <p:sp>
          <p:nvSpPr>
            <p:cNvPr id="33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PA_椭圆 26">
            <a:extLst>
              <a:ext uri="{FF2B5EF4-FFF2-40B4-BE49-F238E27FC236}">
                <a16:creationId xmlns:a16="http://schemas.microsoft.com/office/drawing/2014/main" id="{A858EC75-BC6A-4DFC-ADF9-06FB145CCE9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1639" y="2860859"/>
            <a:ext cx="127182" cy="1271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17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1" grpId="0"/>
      <p:bldP spid="12" grpId="0"/>
      <p:bldP spid="13" grpId="0" animBg="1"/>
      <p:bldP spid="14" grpId="0"/>
      <p:bldP spid="21" grpId="0" animBg="1"/>
      <p:bldP spid="26" grpId="0" animBg="1"/>
      <p:bldP spid="27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图片 16"/>
          <p:cNvSpPr/>
          <p:nvPr>
            <p:custDataLst>
              <p:tags r:id="rId1"/>
            </p:custDataLst>
          </p:nvPr>
        </p:nvSpPr>
        <p:spPr>
          <a:xfrm>
            <a:off x="2114550" y="1156411"/>
            <a:ext cx="7478070" cy="5700340"/>
          </a:xfrm>
          <a:custGeom>
            <a:avLst/>
            <a:gdLst/>
            <a:ahLst/>
            <a:cxnLst/>
            <a:rect l="0" t="0" r="0" b="0"/>
            <a:pathLst>
              <a:path w="8019913" h="6113371">
                <a:moveTo>
                  <a:pt x="0" y="0"/>
                </a:moveTo>
                <a:lnTo>
                  <a:pt x="8019912" y="0"/>
                </a:lnTo>
                <a:lnTo>
                  <a:pt x="8019912" y="6113370"/>
                </a:lnTo>
                <a:lnTo>
                  <a:pt x="0" y="6113370"/>
                </a:lnTo>
                <a:close/>
              </a:path>
            </a:pathLst>
          </a:custGeom>
          <a:blipFill dpi="0" rotWithShape="1">
            <a:blip r:embed="rId3" cstate="email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3" name="组合 2"/>
          <p:cNvGrpSpPr/>
          <p:nvPr/>
        </p:nvGrpSpPr>
        <p:grpSpPr>
          <a:xfrm>
            <a:off x="7459811" y="3180075"/>
            <a:ext cx="4103539" cy="1966531"/>
            <a:chOff x="7459811" y="3180075"/>
            <a:chExt cx="4103539" cy="1966531"/>
          </a:xfrm>
        </p:grpSpPr>
        <p:sp>
          <p:nvSpPr>
            <p:cNvPr id="4" name="文本框 3"/>
            <p:cNvSpPr txBox="1"/>
            <p:nvPr/>
          </p:nvSpPr>
          <p:spPr>
            <a:xfrm>
              <a:off x="7467602" y="3180075"/>
              <a:ext cx="1620948" cy="60073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国内现状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7548185" y="3788860"/>
              <a:ext cx="2905225" cy="1611"/>
            </a:xfrm>
            <a:prstGeom prst="line">
              <a:avLst/>
            </a:prstGeom>
            <a:ln w="3175">
              <a:solidFill>
                <a:srgbClr val="000000">
                  <a:alpha val="51000"/>
                </a:srgb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7459811" y="3803485"/>
              <a:ext cx="4103539" cy="1343121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8419" y="2155669"/>
            <a:ext cx="4594131" cy="1968439"/>
            <a:chOff x="568419" y="2155669"/>
            <a:chExt cx="4594131" cy="1968439"/>
          </a:xfrm>
        </p:grpSpPr>
        <p:sp>
          <p:nvSpPr>
            <p:cNvPr id="6" name="文本框 5"/>
            <p:cNvSpPr txBox="1"/>
            <p:nvPr/>
          </p:nvSpPr>
          <p:spPr>
            <a:xfrm>
              <a:off x="644982" y="2155669"/>
              <a:ext cx="1620948" cy="60073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国外现状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25565" y="2768453"/>
              <a:ext cx="2905225" cy="1611"/>
            </a:xfrm>
            <a:prstGeom prst="line">
              <a:avLst/>
            </a:prstGeom>
            <a:ln w="3175">
              <a:solidFill>
                <a:srgbClr val="000000">
                  <a:alpha val="40000"/>
                </a:srgb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568419" y="2751429"/>
              <a:ext cx="4594131" cy="137267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07041" y="53638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55362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31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就坐&#10;&#10;描述已自动生成">
            <a:extLst>
              <a:ext uri="{FF2B5EF4-FFF2-40B4-BE49-F238E27FC236}">
                <a16:creationId xmlns:a16="http://schemas.microsoft.com/office/drawing/2014/main" id="{95D636FA-988A-4619-BD82-EB9224B3B1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644" y="938398"/>
            <a:ext cx="5384462" cy="5384462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5106898" y="2216720"/>
            <a:ext cx="53870" cy="5387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870073" y="2593983"/>
            <a:ext cx="56693" cy="5669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778032" y="4407968"/>
            <a:ext cx="62340" cy="6234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472536" y="1957021"/>
            <a:ext cx="65163" cy="6516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122873" y="4663959"/>
            <a:ext cx="70811" cy="7081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5970250" y="3893881"/>
            <a:ext cx="73634" cy="73634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760524" y="1796086"/>
            <a:ext cx="76457" cy="7645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947044" y="3873270"/>
            <a:ext cx="79281" cy="7928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12138" y="2044828"/>
            <a:ext cx="82105" cy="82105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597224" y="3658126"/>
            <a:ext cx="84928" cy="8492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388414" y="1688443"/>
            <a:ext cx="90575" cy="90575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232209" y="4089600"/>
            <a:ext cx="93398" cy="9339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652120" y="3682745"/>
            <a:ext cx="96223" cy="9622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767863" y="4556818"/>
            <a:ext cx="99046" cy="99046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735112" y="2040028"/>
            <a:ext cx="101869" cy="101869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071273" y="3398936"/>
            <a:ext cx="104693" cy="10469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774357" y="1405889"/>
            <a:ext cx="107516" cy="107516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035699" y="2663438"/>
            <a:ext cx="71200" cy="7120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628844" y="4321231"/>
            <a:ext cx="113164" cy="113164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552249" y="3821769"/>
            <a:ext cx="115987" cy="11598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170086" y="4889284"/>
            <a:ext cx="94909" cy="94909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250012" y="3699291"/>
            <a:ext cx="71987" cy="7198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738738" y="1464366"/>
            <a:ext cx="114148" cy="11414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852608" y="2068966"/>
            <a:ext cx="110341" cy="11034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46685" y="1744004"/>
            <a:ext cx="1532784" cy="5263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2222" y="2320651"/>
            <a:ext cx="3532695" cy="90672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52295" y="3955584"/>
            <a:ext cx="1521562" cy="5263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2219" y="4511276"/>
            <a:ext cx="3532696" cy="123264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34874" y="1754834"/>
            <a:ext cx="1534386" cy="5263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39807" y="2320651"/>
            <a:ext cx="3532695" cy="90672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48372" y="3944205"/>
            <a:ext cx="1524768" cy="5263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39807" y="4497617"/>
            <a:ext cx="3532695" cy="90672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7041" y="53638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选题整体分析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55362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284627" y="2294070"/>
            <a:ext cx="1515930" cy="1515930"/>
          </a:xfrm>
          <a:prstGeom prst="ellipse">
            <a:avLst/>
          </a:prstGeom>
          <a:solidFill>
            <a:schemeClr val="bg1"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552839" y="2513426"/>
            <a:ext cx="1235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endParaRPr lang="en-US" altLang="zh-CN" sz="3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10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47" y="1811394"/>
            <a:ext cx="436196" cy="43768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10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47" y="4014590"/>
            <a:ext cx="436196" cy="4376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10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3834" y="1811394"/>
            <a:ext cx="436196" cy="4376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10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3834" y="4014590"/>
            <a:ext cx="436196" cy="4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1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saturation sat="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9129" y="993373"/>
            <a:ext cx="5041402" cy="5041402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631638" y="4535916"/>
            <a:ext cx="133744" cy="1337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17136" y="5616564"/>
            <a:ext cx="48334" cy="4833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4590300" y="1558976"/>
            <a:ext cx="53106" cy="5310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6985828" y="5161004"/>
            <a:ext cx="57878" cy="5787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7222356" y="4775232"/>
            <a:ext cx="62650" cy="6265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950883" y="1925659"/>
            <a:ext cx="67423" cy="6742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4144491" y="3190887"/>
            <a:ext cx="72195" cy="7219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6839" y="2690815"/>
            <a:ext cx="76967" cy="7696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136467" y="2990843"/>
            <a:ext cx="81739" cy="8173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8074795" y="2808271"/>
            <a:ext cx="86511" cy="865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664891" y="3853194"/>
            <a:ext cx="91283" cy="912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8001750" y="5605426"/>
            <a:ext cx="96056" cy="9605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7663603" y="4543379"/>
            <a:ext cx="72000" cy="72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5757006" y="2001782"/>
            <a:ext cx="105600" cy="105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069527" y="4889265"/>
            <a:ext cx="110372" cy="1103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6395162" y="5484738"/>
            <a:ext cx="115144" cy="1151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7789403" y="4244891"/>
            <a:ext cx="45719" cy="4571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5356917" y="4103593"/>
            <a:ext cx="124689" cy="12468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4920345" y="2866921"/>
            <a:ext cx="129461" cy="12946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7582573" y="2963749"/>
            <a:ext cx="134233" cy="13423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8666915" y="1416834"/>
            <a:ext cx="139005" cy="13900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5" name="直接连接符 34"/>
          <p:cNvCxnSpPr>
            <a:stCxn id="15" idx="3"/>
          </p:cNvCxnSpPr>
          <p:nvPr/>
        </p:nvCxnSpPr>
        <p:spPr>
          <a:xfrm flipH="1">
            <a:off x="4527550" y="1604305"/>
            <a:ext cx="70527" cy="1138077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4" idx="0"/>
            <a:endCxn id="26" idx="7"/>
          </p:cNvCxnSpPr>
          <p:nvPr/>
        </p:nvCxnSpPr>
        <p:spPr>
          <a:xfrm flipH="1">
            <a:off x="5847141" y="993373"/>
            <a:ext cx="342689" cy="102387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4" idx="0"/>
          </p:cNvCxnSpPr>
          <p:nvPr/>
        </p:nvCxnSpPr>
        <p:spPr>
          <a:xfrm>
            <a:off x="6189830" y="993373"/>
            <a:ext cx="90135" cy="1024451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8" idx="6"/>
            <a:endCxn id="33" idx="3"/>
          </p:cNvCxnSpPr>
          <p:nvPr/>
        </p:nvCxnSpPr>
        <p:spPr>
          <a:xfrm flipV="1">
            <a:off x="7018306" y="1535482"/>
            <a:ext cx="1668966" cy="423889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8" idx="2"/>
          </p:cNvCxnSpPr>
          <p:nvPr/>
        </p:nvCxnSpPr>
        <p:spPr>
          <a:xfrm flipH="1">
            <a:off x="6263923" y="1959371"/>
            <a:ext cx="686960" cy="57876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15" idx="1"/>
          </p:cNvCxnSpPr>
          <p:nvPr/>
        </p:nvCxnSpPr>
        <p:spPr>
          <a:xfrm>
            <a:off x="4598077" y="1566753"/>
            <a:ext cx="676623" cy="93741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034065" y="4885875"/>
            <a:ext cx="2121555" cy="494061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33" idx="3"/>
            <a:endCxn id="22" idx="0"/>
          </p:cNvCxnSpPr>
          <p:nvPr/>
        </p:nvCxnSpPr>
        <p:spPr>
          <a:xfrm flipH="1">
            <a:off x="8118051" y="1535482"/>
            <a:ext cx="569221" cy="1272789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9018362" y="2903322"/>
            <a:ext cx="654466" cy="654466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295068" y="4490728"/>
            <a:ext cx="1398430" cy="139843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492052" y="3028331"/>
            <a:ext cx="340890" cy="34089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9088233" y="4121837"/>
            <a:ext cx="119916" cy="11991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8262422" y="4100585"/>
            <a:ext cx="119916" cy="11991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5" name="直接连接符 64"/>
          <p:cNvCxnSpPr>
            <a:stCxn id="59" idx="3"/>
            <a:endCxn id="63" idx="7"/>
          </p:cNvCxnSpPr>
          <p:nvPr/>
        </p:nvCxnSpPr>
        <p:spPr>
          <a:xfrm flipH="1">
            <a:off x="8364777" y="3461944"/>
            <a:ext cx="749429" cy="6562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3" idx="2"/>
            <a:endCxn id="23" idx="7"/>
          </p:cNvCxnSpPr>
          <p:nvPr/>
        </p:nvCxnSpPr>
        <p:spPr>
          <a:xfrm flipH="1" flipV="1">
            <a:off x="6742806" y="3866562"/>
            <a:ext cx="1519616" cy="29398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3" idx="4"/>
          </p:cNvCxnSpPr>
          <p:nvPr/>
        </p:nvCxnSpPr>
        <p:spPr>
          <a:xfrm>
            <a:off x="6710533" y="3944477"/>
            <a:ext cx="45641" cy="59143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0" idx="2"/>
          </p:cNvCxnSpPr>
          <p:nvPr/>
        </p:nvCxnSpPr>
        <p:spPr>
          <a:xfrm flipH="1" flipV="1">
            <a:off x="3815290" y="3627120"/>
            <a:ext cx="2479778" cy="156282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>
            <a:off x="2087705" y="3627120"/>
            <a:ext cx="1727586" cy="64857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61" idx="4"/>
          </p:cNvCxnSpPr>
          <p:nvPr/>
        </p:nvCxnSpPr>
        <p:spPr>
          <a:xfrm>
            <a:off x="1662497" y="3369221"/>
            <a:ext cx="425208" cy="88570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" idx="0"/>
          </p:cNvCxnSpPr>
          <p:nvPr/>
        </p:nvCxnSpPr>
        <p:spPr>
          <a:xfrm flipV="1">
            <a:off x="3698510" y="3627120"/>
            <a:ext cx="116780" cy="908796"/>
          </a:xfrm>
          <a:prstGeom prst="line">
            <a:avLst/>
          </a:prstGeom>
          <a:ln w="31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4022705" y="1959035"/>
            <a:ext cx="100811" cy="1008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椭圆 91"/>
          <p:cNvSpPr/>
          <p:nvPr/>
        </p:nvSpPr>
        <p:spPr>
          <a:xfrm>
            <a:off x="2747741" y="2735434"/>
            <a:ext cx="71659" cy="7165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4" name="直接连接符 93"/>
          <p:cNvCxnSpPr>
            <a:stCxn id="92" idx="6"/>
            <a:endCxn id="19" idx="0"/>
          </p:cNvCxnSpPr>
          <p:nvPr/>
        </p:nvCxnSpPr>
        <p:spPr>
          <a:xfrm>
            <a:off x="2819400" y="2771264"/>
            <a:ext cx="1361189" cy="41962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92" idx="1"/>
            <a:endCxn id="91" idx="2"/>
          </p:cNvCxnSpPr>
          <p:nvPr/>
        </p:nvCxnSpPr>
        <p:spPr>
          <a:xfrm flipV="1">
            <a:off x="2758235" y="2009441"/>
            <a:ext cx="1264470" cy="736487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91" idx="6"/>
          </p:cNvCxnSpPr>
          <p:nvPr/>
        </p:nvCxnSpPr>
        <p:spPr>
          <a:xfrm>
            <a:off x="4123516" y="2009441"/>
            <a:ext cx="716454" cy="64217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8832876" y="3740790"/>
            <a:ext cx="2998385" cy="1363916"/>
            <a:chOff x="8832876" y="3740790"/>
            <a:chExt cx="2998385" cy="1363916"/>
          </a:xfrm>
        </p:grpSpPr>
        <p:sp>
          <p:nvSpPr>
            <p:cNvPr id="99" name="文本框 98"/>
            <p:cNvSpPr txBox="1"/>
            <p:nvPr/>
          </p:nvSpPr>
          <p:spPr>
            <a:xfrm>
              <a:off x="8832876" y="3740790"/>
              <a:ext cx="1534386" cy="526359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defRPr>
              </a:lvl1pPr>
            </a:lstStyle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 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8839021" y="4292178"/>
              <a:ext cx="2992240" cy="81252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</p:grpSp>
      <p:sp>
        <p:nvSpPr>
          <p:cNvPr id="5" name="椭圆 4"/>
          <p:cNvSpPr/>
          <p:nvPr/>
        </p:nvSpPr>
        <p:spPr>
          <a:xfrm>
            <a:off x="3574290" y="3276667"/>
            <a:ext cx="546034" cy="546034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682623" y="4679129"/>
            <a:ext cx="1532784" cy="5263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68071" y="5293098"/>
            <a:ext cx="3452254" cy="81252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143025" y="1589206"/>
            <a:ext cx="3535709" cy="1394615"/>
            <a:chOff x="2143025" y="1589206"/>
            <a:chExt cx="3535709" cy="1394615"/>
          </a:xfrm>
        </p:grpSpPr>
        <p:sp>
          <p:nvSpPr>
            <p:cNvPr id="103" name="文本框 102"/>
            <p:cNvSpPr txBox="1"/>
            <p:nvPr/>
          </p:nvSpPr>
          <p:spPr>
            <a:xfrm>
              <a:off x="2143025" y="1589206"/>
              <a:ext cx="1521562" cy="526359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defRPr>
              </a:lvl1pPr>
            </a:lstStyle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 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146039" y="2193478"/>
              <a:ext cx="3532695" cy="790343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</p:grpSp>
      <p:sp>
        <p:nvSpPr>
          <p:cNvPr id="12" name="椭圆 11"/>
          <p:cNvSpPr/>
          <p:nvPr/>
        </p:nvSpPr>
        <p:spPr>
          <a:xfrm>
            <a:off x="1678965" y="3960763"/>
            <a:ext cx="535036" cy="535038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04"/>
          <p:cNvSpPr txBox="1"/>
          <p:nvPr/>
        </p:nvSpPr>
        <p:spPr>
          <a:xfrm>
            <a:off x="6566452" y="4727093"/>
            <a:ext cx="1010143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现状描述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选题现状描述</a:t>
            </a:r>
          </a:p>
        </p:txBody>
      </p:sp>
      <p:sp>
        <p:nvSpPr>
          <p:cNvPr id="112" name="矩形 111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418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5" grpId="0" animBg="1"/>
      <p:bldP spid="101" grpId="0"/>
      <p:bldP spid="102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9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3293053" y="-646778"/>
            <a:ext cx="9658486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83172" y="3785493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研究方法和思路</a:t>
            </a: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62200"/>
              <a:gd name="connsiteY0" fmla="*/ 1047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00038 w 2362200"/>
              <a:gd name="connsiteY4" fmla="*/ 104775 h 295274"/>
              <a:gd name="connsiteX0" fmla="*/ 36513 w 2362200"/>
              <a:gd name="connsiteY0" fmla="*/ 1301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6513 w 2362200"/>
              <a:gd name="connsiteY4" fmla="*/ 130175 h 295274"/>
              <a:gd name="connsiteX0" fmla="*/ 69537 w 2395224"/>
              <a:gd name="connsiteY0" fmla="*/ 130175 h 295274"/>
              <a:gd name="connsiteX1" fmla="*/ 2395224 w 2395224"/>
              <a:gd name="connsiteY1" fmla="*/ 0 h 295274"/>
              <a:gd name="connsiteX2" fmla="*/ 2276162 w 2395224"/>
              <a:gd name="connsiteY2" fmla="*/ 266699 h 295274"/>
              <a:gd name="connsiteX3" fmla="*/ 33024 w 2395224"/>
              <a:gd name="connsiteY3" fmla="*/ 295274 h 295274"/>
              <a:gd name="connsiteX4" fmla="*/ 69537 w 2395224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6652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  <a:gd name="connsiteX0" fmla="*/ 1552733 w 1552733"/>
              <a:gd name="connsiteY0" fmla="*/ 0 h 273021"/>
              <a:gd name="connsiteX1" fmla="*/ 694373 w 1552733"/>
              <a:gd name="connsiteY1" fmla="*/ 251777 h 273021"/>
              <a:gd name="connsiteX2" fmla="*/ 0 w 1552733"/>
              <a:gd name="connsiteY2" fmla="*/ 195262 h 273021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45677"/>
              <a:gd name="connsiteX1" fmla="*/ 694373 w 1559083"/>
              <a:gd name="connsiteY1" fmla="*/ 334327 h 345677"/>
              <a:gd name="connsiteX2" fmla="*/ 0 w 1559083"/>
              <a:gd name="connsiteY2" fmla="*/ 220662 h 345677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462919"/>
              <a:gd name="connsiteX1" fmla="*/ 632461 w 1559083"/>
              <a:gd name="connsiteY1" fmla="*/ 462915 h 462919"/>
              <a:gd name="connsiteX2" fmla="*/ 0 w 1559083"/>
              <a:gd name="connsiteY2" fmla="*/ 220662 h 462919"/>
              <a:gd name="connsiteX0" fmla="*/ 1716245 w 1716245"/>
              <a:gd name="connsiteY0" fmla="*/ 0 h 478467"/>
              <a:gd name="connsiteX1" fmla="*/ 789623 w 1716245"/>
              <a:gd name="connsiteY1" fmla="*/ 462915 h 478467"/>
              <a:gd name="connsiteX2" fmla="*/ 0 w 1716245"/>
              <a:gd name="connsiteY2" fmla="*/ 325437 h 478467"/>
              <a:gd name="connsiteX0" fmla="*/ 1716245 w 1716360"/>
              <a:gd name="connsiteY0" fmla="*/ 0 h 478467"/>
              <a:gd name="connsiteX1" fmla="*/ 789623 w 1716360"/>
              <a:gd name="connsiteY1" fmla="*/ 462915 h 478467"/>
              <a:gd name="connsiteX2" fmla="*/ 0 w 1716360"/>
              <a:gd name="connsiteY2" fmla="*/ 325437 h 478467"/>
              <a:gd name="connsiteX0" fmla="*/ 1716245 w 1716341"/>
              <a:gd name="connsiteY0" fmla="*/ 0 h 464397"/>
              <a:gd name="connsiteX1" fmla="*/ 789623 w 1716341"/>
              <a:gd name="connsiteY1" fmla="*/ 462915 h 464397"/>
              <a:gd name="connsiteX2" fmla="*/ 0 w 1716341"/>
              <a:gd name="connsiteY2" fmla="*/ 325437 h 464397"/>
              <a:gd name="connsiteX0" fmla="*/ 1716245 w 1716336"/>
              <a:gd name="connsiteY0" fmla="*/ 0 h 415251"/>
              <a:gd name="connsiteX1" fmla="*/ 741998 w 1716336"/>
              <a:gd name="connsiteY1" fmla="*/ 410528 h 415251"/>
              <a:gd name="connsiteX2" fmla="*/ 0 w 1716336"/>
              <a:gd name="connsiteY2" fmla="*/ 325437 h 415251"/>
              <a:gd name="connsiteX0" fmla="*/ 1716245 w 1716245"/>
              <a:gd name="connsiteY0" fmla="*/ 0 h 415251"/>
              <a:gd name="connsiteX1" fmla="*/ 741998 w 1716245"/>
              <a:gd name="connsiteY1" fmla="*/ 410528 h 415251"/>
              <a:gd name="connsiteX2" fmla="*/ 0 w 1716245"/>
              <a:gd name="connsiteY2" fmla="*/ 325437 h 415251"/>
              <a:gd name="connsiteX0" fmla="*/ 1716245 w 1716245"/>
              <a:gd name="connsiteY0" fmla="*/ 0 h 342919"/>
              <a:gd name="connsiteX1" fmla="*/ 576898 w 1716245"/>
              <a:gd name="connsiteY1" fmla="*/ 93028 h 342919"/>
              <a:gd name="connsiteX2" fmla="*/ 0 w 1716245"/>
              <a:gd name="connsiteY2" fmla="*/ 325437 h 342919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99364"/>
              <a:gd name="connsiteX1" fmla="*/ 672148 w 1811495"/>
              <a:gd name="connsiteY1" fmla="*/ 256541 h 399364"/>
              <a:gd name="connsiteX2" fmla="*/ 0 w 1811495"/>
              <a:gd name="connsiteY2" fmla="*/ 0 h 399364"/>
              <a:gd name="connsiteX0" fmla="*/ 1811495 w 1811495"/>
              <a:gd name="connsiteY0" fmla="*/ 163513 h 421548"/>
              <a:gd name="connsiteX1" fmla="*/ 646748 w 1811495"/>
              <a:gd name="connsiteY1" fmla="*/ 307341 h 421548"/>
              <a:gd name="connsiteX2" fmla="*/ 0 w 1811495"/>
              <a:gd name="connsiteY2" fmla="*/ 0 h 421548"/>
              <a:gd name="connsiteX0" fmla="*/ 1811495 w 1811495"/>
              <a:gd name="connsiteY0" fmla="*/ 163513 h 405972"/>
              <a:gd name="connsiteX1" fmla="*/ 646748 w 1811495"/>
              <a:gd name="connsiteY1" fmla="*/ 307341 h 405972"/>
              <a:gd name="connsiteX2" fmla="*/ 0 w 1811495"/>
              <a:gd name="connsiteY2" fmla="*/ 0 h 40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9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00141" y="991679"/>
            <a:ext cx="290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研究方法分析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495169" y="2400429"/>
            <a:ext cx="1050279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495169" y="2858724"/>
            <a:ext cx="5946054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495169" y="3579715"/>
            <a:ext cx="955703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95169" y="4038010"/>
            <a:ext cx="5946054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495169" y="4759001"/>
            <a:ext cx="1051883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495169" y="5217296"/>
            <a:ext cx="5946054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527" y="844420"/>
            <a:ext cx="869701" cy="869701"/>
          </a:xfrm>
          <a:prstGeom prst="rect">
            <a:avLst/>
          </a:prstGeom>
        </p:spPr>
      </p:pic>
      <p:pic>
        <p:nvPicPr>
          <p:cNvPr id="15" name="图片 14" descr="图片包含 户外艺术系列&#10;&#10;描述已自动生成">
            <a:extLst>
              <a:ext uri="{FF2B5EF4-FFF2-40B4-BE49-F238E27FC236}">
                <a16:creationId xmlns:a16="http://schemas.microsoft.com/office/drawing/2014/main" id="{D01E9633-82B1-4A26-B94C-B01F1B3DE3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73480"/>
            <a:ext cx="5684520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31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48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96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1" grpId="0"/>
      <p:bldP spid="33" grpId="0"/>
      <p:bldP spid="34" grpId="0"/>
      <p:bldP spid="35" grpId="0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6026</TotalTime>
  <Words>1480</Words>
  <Application>Microsoft Office PowerPoint</Application>
  <PresentationFormat>宽屏</PresentationFormat>
  <Paragraphs>189</Paragraphs>
  <Slides>22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华文细黑</vt:lpstr>
      <vt:lpstr>宋体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XK</dc:creator>
  <cp:lastModifiedBy>lengo</cp:lastModifiedBy>
  <cp:revision>168</cp:revision>
  <dcterms:created xsi:type="dcterms:W3CDTF">2017-05-16T12:45:30Z</dcterms:created>
  <dcterms:modified xsi:type="dcterms:W3CDTF">2021-04-28T08:38:55Z</dcterms:modified>
</cp:coreProperties>
</file>